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61" r:id="rId5"/>
    <p:sldId id="263" r:id="rId6"/>
    <p:sldId id="265" r:id="rId7"/>
    <p:sldId id="258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55" d="100"/>
          <a:sy n="55" d="100"/>
        </p:scale>
        <p:origin x="1096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ga Pellicer" userId="fc7ba4aa931a326e" providerId="LiveId" clId="{1FAF6F77-9EA2-4277-A37E-CA2A42DC6674}"/>
    <pc:docChg chg="custSel modSld">
      <pc:chgData name="Marga Pellicer" userId="fc7ba4aa931a326e" providerId="LiveId" clId="{1FAF6F77-9EA2-4277-A37E-CA2A42DC6674}" dt="2026-03-03T17:33:45.288" v="32" actId="1076"/>
      <pc:docMkLst>
        <pc:docMk/>
      </pc:docMkLst>
      <pc:sldChg chg="modSp mod">
        <pc:chgData name="Marga Pellicer" userId="fc7ba4aa931a326e" providerId="LiveId" clId="{1FAF6F77-9EA2-4277-A37E-CA2A42DC6674}" dt="2026-03-03T09:50:42.155" v="0" actId="20577"/>
        <pc:sldMkLst>
          <pc:docMk/>
          <pc:sldMk cId="2573708758" sldId="258"/>
        </pc:sldMkLst>
        <pc:spChg chg="mod">
          <ac:chgData name="Marga Pellicer" userId="fc7ba4aa931a326e" providerId="LiveId" clId="{1FAF6F77-9EA2-4277-A37E-CA2A42DC6674}" dt="2026-03-03T09:50:42.155" v="0" actId="20577"/>
          <ac:spMkLst>
            <pc:docMk/>
            <pc:sldMk cId="2573708758" sldId="258"/>
            <ac:spMk id="3" creationId="{C242ABA7-0305-474A-8A56-E1DCF6490B4A}"/>
          </ac:spMkLst>
        </pc:spChg>
      </pc:sldChg>
      <pc:sldChg chg="addSp delSp modSp mod">
        <pc:chgData name="Marga Pellicer" userId="fc7ba4aa931a326e" providerId="LiveId" clId="{1FAF6F77-9EA2-4277-A37E-CA2A42DC6674}" dt="2026-03-03T17:33:30.346" v="30" actId="14100"/>
        <pc:sldMkLst>
          <pc:docMk/>
          <pc:sldMk cId="3419912518" sldId="261"/>
        </pc:sldMkLst>
        <pc:picChg chg="del mod">
          <ac:chgData name="Marga Pellicer" userId="fc7ba4aa931a326e" providerId="LiveId" clId="{1FAF6F77-9EA2-4277-A37E-CA2A42DC6674}" dt="2026-03-03T10:14:29.391" v="6" actId="478"/>
          <ac:picMkLst>
            <pc:docMk/>
            <pc:sldMk cId="3419912518" sldId="261"/>
            <ac:picMk id="4" creationId="{ACF992BA-E2DE-4A4C-87A7-CBE254248965}"/>
          </ac:picMkLst>
        </pc:picChg>
        <pc:picChg chg="add mod">
          <ac:chgData name="Marga Pellicer" userId="fc7ba4aa931a326e" providerId="LiveId" clId="{1FAF6F77-9EA2-4277-A37E-CA2A42DC6674}" dt="2026-03-03T17:33:30.346" v="30" actId="14100"/>
          <ac:picMkLst>
            <pc:docMk/>
            <pc:sldMk cId="3419912518" sldId="261"/>
            <ac:picMk id="6" creationId="{CBD06261-D761-7FED-1BD5-F6E82F4A9420}"/>
          </ac:picMkLst>
        </pc:picChg>
      </pc:sldChg>
      <pc:sldChg chg="addSp delSp modSp mod">
        <pc:chgData name="Marga Pellicer" userId="fc7ba4aa931a326e" providerId="LiveId" clId="{1FAF6F77-9EA2-4277-A37E-CA2A42DC6674}" dt="2026-03-03T17:33:45.288" v="32" actId="1076"/>
        <pc:sldMkLst>
          <pc:docMk/>
          <pc:sldMk cId="831162767" sldId="263"/>
        </pc:sldMkLst>
        <pc:picChg chg="del mod">
          <ac:chgData name="Marga Pellicer" userId="fc7ba4aa931a326e" providerId="LiveId" clId="{1FAF6F77-9EA2-4277-A37E-CA2A42DC6674}" dt="2026-03-03T10:15:54.827" v="17" actId="478"/>
          <ac:picMkLst>
            <pc:docMk/>
            <pc:sldMk cId="831162767" sldId="263"/>
            <ac:picMk id="5" creationId="{88BDFF69-BDE4-40FA-8992-1C0A76EFB4E5}"/>
          </ac:picMkLst>
        </pc:picChg>
        <pc:picChg chg="add mod">
          <ac:chgData name="Marga Pellicer" userId="fc7ba4aa931a326e" providerId="LiveId" clId="{1FAF6F77-9EA2-4277-A37E-CA2A42DC6674}" dt="2026-03-03T17:33:45.288" v="32" actId="1076"/>
          <ac:picMkLst>
            <pc:docMk/>
            <pc:sldMk cId="831162767" sldId="263"/>
            <ac:picMk id="6" creationId="{A26EBFD9-62EA-7C67-1FD1-920D4305504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2F8B70-2426-40D6-B530-F91FFFA2192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ca-ES" noProof="0" dirty="0"/>
              <a:t>PARTICIPAR EN LA COMUNITAT    </a:t>
            </a:r>
          </a:p>
        </p:txBody>
      </p:sp>
    </p:spTree>
    <p:extLst>
      <p:ext uri="{BB962C8B-B14F-4D97-AF65-F5344CB8AC3E}">
        <p14:creationId xmlns:p14="http://schemas.microsoft.com/office/powerpoint/2010/main" val="1750850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6C2D97-41AB-4083-86DE-960B4024A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noProof="0" dirty="0"/>
              <a:t>Participar en la comunitat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42ABA7-0305-474A-8A56-E1DCF6490B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581151"/>
            <a:ext cx="9048750" cy="4460212"/>
          </a:xfrm>
        </p:spPr>
        <p:txBody>
          <a:bodyPr>
            <a:normAutofit fontScale="85000" lnSpcReduction="10000"/>
          </a:bodyPr>
          <a:lstStyle/>
          <a:p>
            <a:endParaRPr lang="ca-ES" sz="2800" noProof="0" dirty="0"/>
          </a:p>
          <a:p>
            <a:r>
              <a:rPr lang="ca-ES" sz="4200" noProof="0" dirty="0"/>
              <a:t>  De què estem parlant? </a:t>
            </a:r>
          </a:p>
          <a:p>
            <a:pPr marL="0" indent="0">
              <a:buNone/>
            </a:pPr>
            <a:endParaRPr lang="ca-ES" sz="4200" noProof="0" dirty="0"/>
          </a:p>
          <a:p>
            <a:pPr lvl="2"/>
            <a:r>
              <a:rPr lang="ca-ES" sz="4200" noProof="0" dirty="0"/>
              <a:t> Participar en activitats locals</a:t>
            </a:r>
          </a:p>
          <a:p>
            <a:pPr lvl="2"/>
            <a:r>
              <a:rPr lang="ca-ES" sz="4200" noProof="0" dirty="0"/>
              <a:t> Donar suport en zones de desastre</a:t>
            </a:r>
          </a:p>
          <a:p>
            <a:pPr lvl="2"/>
            <a:r>
              <a:rPr lang="ca-ES" sz="4200" noProof="0" dirty="0"/>
              <a:t> Oferir serveis des de </a:t>
            </a:r>
            <a:r>
              <a:rPr lang="ca-ES" sz="4200" noProof="0" dirty="0" err="1"/>
              <a:t>l’esglèsia</a:t>
            </a:r>
            <a:r>
              <a:rPr lang="ca-ES" sz="4200" noProof="0" dirty="0"/>
              <a:t> local</a:t>
            </a:r>
          </a:p>
          <a:p>
            <a:pPr marL="0" indent="0">
              <a:buNone/>
            </a:pPr>
            <a:endParaRPr lang="ca-ES" sz="2800" noProof="0" dirty="0"/>
          </a:p>
          <a:p>
            <a:pPr marL="0" indent="0">
              <a:buNone/>
            </a:pPr>
            <a:r>
              <a:rPr lang="ca-ES" sz="2800" noProof="0" dirty="0"/>
              <a:t> 	</a:t>
            </a:r>
          </a:p>
        </p:txBody>
      </p:sp>
    </p:spTree>
    <p:extLst>
      <p:ext uri="{BB962C8B-B14F-4D97-AF65-F5344CB8AC3E}">
        <p14:creationId xmlns:p14="http://schemas.microsoft.com/office/powerpoint/2010/main" val="2052722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6C2D97-41AB-4083-86DE-960B4024A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noProof="0" dirty="0"/>
              <a:t>Participar en la comunitat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42ABA7-0305-474A-8A56-E1DCF6490B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28751"/>
            <a:ext cx="9381066" cy="4612612"/>
          </a:xfrm>
        </p:spPr>
        <p:txBody>
          <a:bodyPr>
            <a:normAutofit fontScale="70000" lnSpcReduction="20000"/>
          </a:bodyPr>
          <a:lstStyle/>
          <a:p>
            <a:pPr marL="457200" lvl="1" indent="0">
              <a:buNone/>
            </a:pPr>
            <a:endParaRPr lang="ca-ES" sz="5100" noProof="0" dirty="0"/>
          </a:p>
          <a:p>
            <a:pPr lvl="1"/>
            <a:r>
              <a:rPr lang="ca-ES" sz="5100" noProof="0" dirty="0"/>
              <a:t> Què ens ensenya Jesús?</a:t>
            </a:r>
          </a:p>
          <a:p>
            <a:pPr marL="457200" lvl="1" indent="0">
              <a:buNone/>
            </a:pPr>
            <a:endParaRPr lang="ca-ES" sz="5100" noProof="0" dirty="0"/>
          </a:p>
          <a:p>
            <a:pPr lvl="3"/>
            <a:r>
              <a:rPr lang="ca-ES" sz="5100" noProof="0" dirty="0"/>
              <a:t> L’atenció al proïsme no és opcional</a:t>
            </a:r>
          </a:p>
          <a:p>
            <a:pPr lvl="3"/>
            <a:r>
              <a:rPr lang="ca-ES" sz="5100" noProof="0" dirty="0"/>
              <a:t> El millor dels exemples</a:t>
            </a:r>
          </a:p>
          <a:p>
            <a:pPr lvl="3"/>
            <a:r>
              <a:rPr lang="ca-ES" sz="5100" noProof="0" dirty="0"/>
              <a:t> El distintiu dels cristians</a:t>
            </a:r>
          </a:p>
          <a:p>
            <a:pPr lvl="3"/>
            <a:r>
              <a:rPr lang="ca-ES" sz="5100" noProof="0" dirty="0"/>
              <a:t> Donar testimoni</a:t>
            </a:r>
          </a:p>
          <a:p>
            <a:pPr marL="0" indent="0">
              <a:buNone/>
            </a:pPr>
            <a:endParaRPr lang="ca-ES" sz="5100" noProof="0" dirty="0"/>
          </a:p>
        </p:txBody>
      </p:sp>
    </p:spTree>
    <p:extLst>
      <p:ext uri="{BB962C8B-B14F-4D97-AF65-F5344CB8AC3E}">
        <p14:creationId xmlns:p14="http://schemas.microsoft.com/office/powerpoint/2010/main" val="28449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6C2D97-41AB-4083-86DE-960B4024A6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90501"/>
            <a:ext cx="8596668" cy="1320800"/>
          </a:xfrm>
        </p:spPr>
        <p:txBody>
          <a:bodyPr/>
          <a:lstStyle/>
          <a:p>
            <a:r>
              <a:rPr lang="ca-ES" noProof="0" dirty="0"/>
              <a:t>Participar en la comunitat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42ABA7-0305-474A-8A56-E1DCF6490B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5350" y="1219199"/>
            <a:ext cx="9163050" cy="5448299"/>
          </a:xfrm>
        </p:spPr>
        <p:txBody>
          <a:bodyPr>
            <a:normAutofit/>
          </a:bodyPr>
          <a:lstStyle/>
          <a:p>
            <a:pPr lvl="1"/>
            <a:r>
              <a:rPr lang="ca-ES" sz="3200" noProof="0" dirty="0"/>
              <a:t> Què estem fent?</a:t>
            </a:r>
          </a:p>
          <a:p>
            <a:pPr marL="0" indent="0">
              <a:buNone/>
            </a:pPr>
            <a:endParaRPr lang="ca-ES" sz="5100" noProof="0" dirty="0"/>
          </a:p>
        </p:txBody>
      </p:sp>
      <p:pic>
        <p:nvPicPr>
          <p:cNvPr id="6" name="Imatge 5" descr="Imatge que conté text, captura de pantalla, Font, logotip&#10;&#10;Pot ser que el contingut generat per IA no sigui correcte.">
            <a:extLst>
              <a:ext uri="{FF2B5EF4-FFF2-40B4-BE49-F238E27FC236}">
                <a16:creationId xmlns:a16="http://schemas.microsoft.com/office/drawing/2014/main" id="{CBD06261-D761-7FED-1BD5-F6E82F4A94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9521" y="1869440"/>
            <a:ext cx="7955279" cy="5022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912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072F06-F859-410E-819A-E76F2B30B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62000"/>
          </a:xfrm>
        </p:spPr>
        <p:txBody>
          <a:bodyPr/>
          <a:lstStyle/>
          <a:p>
            <a:r>
              <a:rPr lang="ca-ES" noProof="0" dirty="0"/>
              <a:t>Participar en la comunitat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4530A35A-BAAD-4DF9-8214-748F44F4D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581150"/>
            <a:ext cx="9391650" cy="5276850"/>
          </a:xfrm>
        </p:spPr>
        <p:txBody>
          <a:bodyPr>
            <a:normAutofit/>
          </a:bodyPr>
          <a:lstStyle/>
          <a:p>
            <a:pPr lvl="1"/>
            <a:r>
              <a:rPr lang="ca-ES" sz="3200" noProof="0" dirty="0"/>
              <a:t> Què estem fent?</a:t>
            </a:r>
          </a:p>
          <a:p>
            <a:pPr marL="0" indent="0">
              <a:buNone/>
            </a:pPr>
            <a:endParaRPr lang="ca-ES" sz="5100" noProof="0" dirty="0"/>
          </a:p>
        </p:txBody>
      </p:sp>
      <p:pic>
        <p:nvPicPr>
          <p:cNvPr id="6" name="Imatge 5" descr="Imatge que conté text, electrònica, captura de pantalla, Font&#10;&#10;Pot ser que el contingut generat per IA no sigui correcte.">
            <a:extLst>
              <a:ext uri="{FF2B5EF4-FFF2-40B4-BE49-F238E27FC236}">
                <a16:creationId xmlns:a16="http://schemas.microsoft.com/office/drawing/2014/main" id="{A26EBFD9-62EA-7C67-1FD1-920D430550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3200" y="1996782"/>
            <a:ext cx="7181488" cy="486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1627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6C2D97-41AB-4083-86DE-960B4024A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noProof="0" dirty="0"/>
              <a:t>Participar en la comunitat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42ABA7-0305-474A-8A56-E1DCF6490B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1428750"/>
            <a:ext cx="11019366" cy="5010150"/>
          </a:xfrm>
        </p:spPr>
        <p:txBody>
          <a:bodyPr>
            <a:normAutofit fontScale="70000" lnSpcReduction="20000"/>
          </a:bodyPr>
          <a:lstStyle/>
          <a:p>
            <a:pPr marL="457200" lvl="1" indent="0">
              <a:buNone/>
            </a:pPr>
            <a:endParaRPr lang="ca-ES" sz="5100" noProof="0" dirty="0"/>
          </a:p>
          <a:p>
            <a:pPr lvl="1"/>
            <a:r>
              <a:rPr lang="ca-ES" sz="5100" noProof="0" dirty="0"/>
              <a:t> Què estem cridats a fer?</a:t>
            </a:r>
          </a:p>
          <a:p>
            <a:pPr marL="457200" lvl="1" indent="0">
              <a:buNone/>
            </a:pPr>
            <a:endParaRPr lang="ca-ES" sz="5100" noProof="0" dirty="0"/>
          </a:p>
          <a:p>
            <a:pPr lvl="3"/>
            <a:r>
              <a:rPr lang="ca-ES" sz="5100" noProof="0" dirty="0"/>
              <a:t> Obrir la mirada al món en que vivim </a:t>
            </a:r>
          </a:p>
          <a:p>
            <a:pPr lvl="3"/>
            <a:r>
              <a:rPr lang="ca-ES" sz="5100" noProof="0" dirty="0"/>
              <a:t> Conèixer a fons les necessitats </a:t>
            </a:r>
          </a:p>
          <a:p>
            <a:pPr lvl="3"/>
            <a:r>
              <a:rPr lang="ca-ES" sz="5100" noProof="0" dirty="0"/>
              <a:t> No callar davant l’incompliment dels drets humans</a:t>
            </a:r>
          </a:p>
          <a:p>
            <a:pPr lvl="3"/>
            <a:r>
              <a:rPr lang="ca-ES" sz="5100" noProof="0" dirty="0"/>
              <a:t> Cercar el sentit de comunitat</a:t>
            </a:r>
          </a:p>
          <a:p>
            <a:pPr lvl="3"/>
            <a:r>
              <a:rPr lang="ca-ES" sz="5100" noProof="0" dirty="0"/>
              <a:t> Viure en harmonia amb el Senyor</a:t>
            </a:r>
          </a:p>
          <a:p>
            <a:pPr marL="1371600" lvl="3" indent="0">
              <a:buNone/>
            </a:pPr>
            <a:endParaRPr lang="ca-ES" sz="5100" noProof="0" dirty="0"/>
          </a:p>
          <a:p>
            <a:pPr marL="0" indent="0">
              <a:buNone/>
            </a:pPr>
            <a:endParaRPr lang="ca-ES" sz="5100" noProof="0" dirty="0"/>
          </a:p>
        </p:txBody>
      </p:sp>
    </p:spTree>
    <p:extLst>
      <p:ext uri="{BB962C8B-B14F-4D97-AF65-F5344CB8AC3E}">
        <p14:creationId xmlns:p14="http://schemas.microsoft.com/office/powerpoint/2010/main" val="28900268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6C2D97-41AB-4083-86DE-960B4024A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noProof="0" dirty="0"/>
              <a:t>Participar en la comunitat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42ABA7-0305-474A-8A56-E1DCF6490B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43050"/>
            <a:ext cx="9762066" cy="4705349"/>
          </a:xfrm>
        </p:spPr>
        <p:txBody>
          <a:bodyPr>
            <a:normAutofit/>
          </a:bodyPr>
          <a:lstStyle/>
          <a:p>
            <a:r>
              <a:rPr lang="ca-ES" sz="2800" noProof="0" dirty="0"/>
              <a:t>  </a:t>
            </a:r>
            <a:r>
              <a:rPr lang="ca-ES" sz="3200" noProof="0" dirty="0"/>
              <a:t>La Declaració Universal dels Drets Humans</a:t>
            </a:r>
          </a:p>
          <a:p>
            <a:pPr marL="0" indent="0">
              <a:buNone/>
            </a:pPr>
            <a:r>
              <a:rPr lang="ca-ES" sz="3200" noProof="0" dirty="0"/>
              <a:t>	10 des 1948 proclamada per la ONU</a:t>
            </a:r>
          </a:p>
          <a:p>
            <a:pPr marL="0" indent="0">
              <a:buNone/>
            </a:pPr>
            <a:endParaRPr lang="ca-ES" sz="3200" noProof="0" dirty="0"/>
          </a:p>
          <a:p>
            <a:pPr marL="0" indent="0">
              <a:buNone/>
            </a:pPr>
            <a:r>
              <a:rPr lang="ca-ES" sz="3200" noProof="0" dirty="0"/>
              <a:t>	Exercici Pràctic : </a:t>
            </a:r>
          </a:p>
          <a:p>
            <a:pPr marL="0" indent="0">
              <a:buNone/>
            </a:pPr>
            <a:r>
              <a:rPr lang="ca-ES" sz="3200" noProof="0" dirty="0"/>
              <a:t>	Anotar el que no </a:t>
            </a:r>
            <a:r>
              <a:rPr lang="ca-ES" sz="3200" noProof="0" dirty="0" err="1"/>
              <a:t>s’está</a:t>
            </a:r>
            <a:r>
              <a:rPr lang="ca-ES" sz="3200" noProof="0" dirty="0"/>
              <a:t> complint.</a:t>
            </a:r>
          </a:p>
          <a:p>
            <a:pPr marL="0" indent="0">
              <a:buNone/>
            </a:pPr>
            <a:r>
              <a:rPr lang="ca-ES" sz="3200" noProof="0" dirty="0"/>
              <a:t>	Pensem en el nostre entorn proper –poble, barri-</a:t>
            </a:r>
          </a:p>
        </p:txBody>
      </p:sp>
    </p:spTree>
    <p:extLst>
      <p:ext uri="{BB962C8B-B14F-4D97-AF65-F5344CB8AC3E}">
        <p14:creationId xmlns:p14="http://schemas.microsoft.com/office/powerpoint/2010/main" val="25737087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6C2D97-41AB-4083-86DE-960B4024A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noProof="0" dirty="0"/>
              <a:t>Participar en la comunitat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42ABA7-0305-474A-8A56-E1DCF6490B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28750"/>
            <a:ext cx="10104966" cy="5067299"/>
          </a:xfrm>
        </p:spPr>
        <p:txBody>
          <a:bodyPr>
            <a:normAutofit/>
          </a:bodyPr>
          <a:lstStyle/>
          <a:p>
            <a:pPr lvl="1"/>
            <a:r>
              <a:rPr lang="ca-ES" sz="5100" noProof="0" dirty="0"/>
              <a:t> </a:t>
            </a:r>
            <a:r>
              <a:rPr lang="ca-ES" sz="3200" noProof="0" dirty="0"/>
              <a:t>Què podem fer?</a:t>
            </a:r>
          </a:p>
          <a:p>
            <a:pPr marL="457200" lvl="1" indent="0">
              <a:buNone/>
            </a:pPr>
            <a:endParaRPr lang="ca-ES" sz="5100" noProof="0" dirty="0"/>
          </a:p>
          <a:p>
            <a:pPr marL="0" lvl="1" indent="0">
              <a:buNone/>
            </a:pPr>
            <a:r>
              <a:rPr lang="ca-ES" sz="3200" noProof="0" dirty="0"/>
              <a:t>	EXERCICI PRÀCTIC: </a:t>
            </a:r>
          </a:p>
          <a:p>
            <a:pPr marL="400050" lvl="2" indent="0">
              <a:buNone/>
            </a:pPr>
            <a:r>
              <a:rPr lang="ca-ES" sz="3000" noProof="0" dirty="0"/>
              <a:t>Proposeu alguna acció social a realitzar en el nostre barri que donés resposta a alguna necessitat social, i que es pogués fomentar des de la nostra església.</a:t>
            </a:r>
          </a:p>
          <a:p>
            <a:pPr marL="400050" lvl="2" indent="0">
              <a:buNone/>
            </a:pPr>
            <a:r>
              <a:rPr lang="ca-ES" sz="3000" noProof="0" dirty="0"/>
              <a:t>Com us imagineu la vostra participació? </a:t>
            </a:r>
          </a:p>
          <a:p>
            <a:pPr marL="457200" lvl="1" indent="0">
              <a:buNone/>
            </a:pPr>
            <a:endParaRPr lang="ca-ES" sz="5100" noProof="0" dirty="0"/>
          </a:p>
        </p:txBody>
      </p:sp>
    </p:spTree>
    <p:extLst>
      <p:ext uri="{BB962C8B-B14F-4D97-AF65-F5344CB8AC3E}">
        <p14:creationId xmlns:p14="http://schemas.microsoft.com/office/powerpoint/2010/main" val="176648393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221</Words>
  <Application>Microsoft Office PowerPoint</Application>
  <PresentationFormat>Pantalla panoràmica</PresentationFormat>
  <Paragraphs>44</Paragraphs>
  <Slides>8</Slides>
  <Notes>0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3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8</vt:i4>
      </vt:variant>
    </vt:vector>
  </HeadingPairs>
  <TitlesOfParts>
    <vt:vector size="12" baseType="lpstr">
      <vt:lpstr>Arial</vt:lpstr>
      <vt:lpstr>Trebuchet MS</vt:lpstr>
      <vt:lpstr>Wingdings 3</vt:lpstr>
      <vt:lpstr>Faceta</vt:lpstr>
      <vt:lpstr>PARTICIPAR EN LA COMUNITAT    </vt:lpstr>
      <vt:lpstr>Participar en la comunitat</vt:lpstr>
      <vt:lpstr>Participar en la comunitat</vt:lpstr>
      <vt:lpstr>Participar en la comunitat</vt:lpstr>
      <vt:lpstr>Participar en la comunitat</vt:lpstr>
      <vt:lpstr>Participar en la comunitat</vt:lpstr>
      <vt:lpstr>Participar en la comunitat</vt:lpstr>
      <vt:lpstr>Participar en la comunitat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PARTICIPAR EN LA COMUNITAT    </dc:title>
  <dc:creator>Margarita Pellicer I Solans (aecc BARCELONA)</dc:creator>
  <cp:lastModifiedBy>Marga Pellicer</cp:lastModifiedBy>
  <cp:revision>9</cp:revision>
  <dcterms:created xsi:type="dcterms:W3CDTF">2019-09-15T19:06:24Z</dcterms:created>
  <dcterms:modified xsi:type="dcterms:W3CDTF">2026-04-17T08:05:01Z</dcterms:modified>
</cp:coreProperties>
</file>