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3" r:id="rId15"/>
    <p:sldId id="282" r:id="rId16"/>
    <p:sldId id="284" r:id="rId17"/>
    <p:sldId id="285" r:id="rId18"/>
    <p:sldId id="286" r:id="rId19"/>
    <p:sldId id="287" r:id="rId20"/>
    <p:sldId id="288" r:id="rId21"/>
    <p:sldId id="28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B64582B9-3821-7D4A-BAAF-DAB293F73F69}">
          <p14:sldIdLst/>
        </p14:section>
        <p14:section name="Sección sin título" id="{28EDA015-4251-8B44-BFD9-C80872435377}">
          <p14:sldIdLst/>
        </p14:section>
        <p14:section name="Sección sin título" id="{1E9EEE8A-E47D-E74F-8424-8239B877FA9D}">
          <p14:sldIdLst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3"/>
            <p14:sldId id="282"/>
            <p14:sldId id="284"/>
            <p14:sldId id="285"/>
            <p14:sldId id="286"/>
            <p14:sldId id="287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6" autoAdjust="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47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473795" y="3438681"/>
            <a:ext cx="5637010" cy="1657381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/>
              <a:t>Una </a:t>
            </a:r>
            <a:r>
              <a:rPr lang="es-ES" sz="3200" dirty="0" err="1" smtClean="0"/>
              <a:t>història</a:t>
            </a:r>
            <a:r>
              <a:rPr lang="es-ES" sz="3200" dirty="0" smtClean="0"/>
              <a:t> </a:t>
            </a:r>
            <a:r>
              <a:rPr lang="es-ES" sz="3200" dirty="0" err="1" smtClean="0"/>
              <a:t>entranyable</a:t>
            </a:r>
            <a:r>
              <a:rPr lang="es-ES" sz="3200" dirty="0" smtClean="0"/>
              <a:t> </a:t>
            </a:r>
            <a:r>
              <a:rPr lang="es-ES" sz="3200" dirty="0" err="1" smtClean="0"/>
              <a:t>d’amor</a:t>
            </a:r>
            <a:r>
              <a:rPr lang="es-ES" sz="3200" dirty="0" smtClean="0"/>
              <a:t> i </a:t>
            </a:r>
            <a:r>
              <a:rPr lang="es-ES" sz="3200" dirty="0" err="1" smtClean="0"/>
              <a:t>obediència</a:t>
            </a:r>
            <a:r>
              <a:rPr lang="es-ES" sz="3200" dirty="0" smtClean="0"/>
              <a:t> a la </a:t>
            </a:r>
            <a:r>
              <a:rPr lang="es-ES" sz="3200" dirty="0" err="1" smtClean="0"/>
              <a:t>llei</a:t>
            </a:r>
            <a:r>
              <a:rPr lang="es-ES" sz="3200" dirty="0" smtClean="0"/>
              <a:t> de </a:t>
            </a:r>
            <a:r>
              <a:rPr lang="es-ES" sz="3200" dirty="0" err="1" smtClean="0"/>
              <a:t>Déu</a:t>
            </a:r>
            <a:endParaRPr lang="es-ES" sz="3200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951546" y="1223676"/>
            <a:ext cx="6041386" cy="2323432"/>
          </a:xfrm>
        </p:spPr>
        <p:txBody>
          <a:bodyPr/>
          <a:lstStyle/>
          <a:p>
            <a:r>
              <a:rPr lang="es-ES" sz="9600" dirty="0" smtClean="0"/>
              <a:t>RUT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4029898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4646866"/>
            <a:ext cx="6512511" cy="868302"/>
          </a:xfrm>
        </p:spPr>
        <p:txBody>
          <a:bodyPr/>
          <a:lstStyle/>
          <a:p>
            <a:r>
              <a:rPr lang="es-ES" sz="3200" dirty="0"/>
              <a:t>La </a:t>
            </a:r>
            <a:r>
              <a:rPr lang="es-ES" sz="3200" dirty="0" err="1"/>
              <a:t>llei</a:t>
            </a:r>
            <a:r>
              <a:rPr lang="es-ES" sz="3200" dirty="0"/>
              <a:t> i la </a:t>
            </a:r>
            <a:r>
              <a:rPr lang="es-ES" sz="3200" dirty="0" err="1"/>
              <a:t>responsabilitat</a:t>
            </a:r>
            <a:r>
              <a:rPr lang="es-ES" sz="3200" dirty="0"/>
              <a:t> en </a:t>
            </a:r>
            <a:r>
              <a:rPr lang="es-ES" sz="3200" dirty="0" err="1"/>
              <a:t>els</a:t>
            </a:r>
            <a:r>
              <a:rPr lang="es-ES" sz="3200" dirty="0"/>
              <a:t> </a:t>
            </a:r>
            <a:r>
              <a:rPr lang="es-ES" sz="3200" dirty="0" err="1"/>
              <a:t>llibres</a:t>
            </a:r>
            <a:r>
              <a:rPr lang="es-ES" sz="3200" dirty="0"/>
              <a:t> de Samuel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022310"/>
            <a:ext cx="6400800" cy="318392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sz="4000" dirty="0" smtClean="0"/>
              <a:t>David va ser un </a:t>
            </a:r>
            <a:r>
              <a:rPr lang="es-ES" sz="4000" dirty="0" err="1" smtClean="0"/>
              <a:t>rei</a:t>
            </a:r>
            <a:r>
              <a:rPr lang="es-ES" sz="4000" dirty="0" smtClean="0"/>
              <a:t> que va estimar </a:t>
            </a:r>
            <a:r>
              <a:rPr lang="es-ES" sz="4000" dirty="0" err="1" smtClean="0"/>
              <a:t>Déu</a:t>
            </a:r>
            <a:r>
              <a:rPr lang="es-ES" sz="4000" dirty="0" smtClean="0"/>
              <a:t> i la </a:t>
            </a:r>
            <a:r>
              <a:rPr lang="es-ES" sz="4000" dirty="0" err="1" smtClean="0"/>
              <a:t>seva</a:t>
            </a:r>
            <a:r>
              <a:rPr lang="es-ES" sz="4000" dirty="0" smtClean="0"/>
              <a:t> </a:t>
            </a:r>
            <a:r>
              <a:rPr lang="es-ES" sz="4000" dirty="0" err="1" smtClean="0"/>
              <a:t>llei</a:t>
            </a:r>
            <a:r>
              <a:rPr lang="es-ES" sz="4000" dirty="0" smtClean="0"/>
              <a:t>. </a:t>
            </a:r>
          </a:p>
          <a:p>
            <a:pPr algn="ctr"/>
            <a:r>
              <a:rPr lang="es-ES" sz="4000" dirty="0" smtClean="0"/>
              <a:t>Es va </a:t>
            </a:r>
            <a:r>
              <a:rPr lang="es-ES" sz="4000" dirty="0" err="1" smtClean="0"/>
              <a:t>afermar</a:t>
            </a:r>
            <a:r>
              <a:rPr lang="es-ES" sz="4000" dirty="0" smtClean="0"/>
              <a:t> en el </a:t>
            </a:r>
            <a:r>
              <a:rPr lang="es-ES" sz="4000" dirty="0" err="1" smtClean="0"/>
              <a:t>tron</a:t>
            </a:r>
            <a:r>
              <a:rPr lang="es-ES" sz="4000" dirty="0" smtClean="0"/>
              <a:t>, i li va ser </a:t>
            </a:r>
            <a:r>
              <a:rPr lang="es-ES" sz="4000" dirty="0" err="1" smtClean="0"/>
              <a:t>promès</a:t>
            </a:r>
            <a:r>
              <a:rPr lang="es-ES" sz="4000" dirty="0" smtClean="0"/>
              <a:t> que la </a:t>
            </a:r>
            <a:r>
              <a:rPr lang="es-ES" sz="4000" dirty="0" err="1" smtClean="0"/>
              <a:t>seva</a:t>
            </a:r>
            <a:r>
              <a:rPr lang="es-ES" sz="4000" dirty="0" smtClean="0"/>
              <a:t> </a:t>
            </a:r>
            <a:r>
              <a:rPr lang="es-ES" sz="4000" dirty="0" err="1" smtClean="0"/>
              <a:t>dinastia</a:t>
            </a:r>
            <a:r>
              <a:rPr lang="es-ES" sz="4000" dirty="0" smtClean="0"/>
              <a:t> </a:t>
            </a:r>
            <a:r>
              <a:rPr lang="es-ES" sz="4000" dirty="0" err="1" smtClean="0"/>
              <a:t>regnaria</a:t>
            </a:r>
            <a:r>
              <a:rPr lang="es-ES" sz="4000" dirty="0" smtClean="0"/>
              <a:t> per </a:t>
            </a:r>
            <a:r>
              <a:rPr lang="es-ES" sz="4000" dirty="0" err="1" smtClean="0"/>
              <a:t>sempre</a:t>
            </a:r>
            <a:r>
              <a:rPr lang="es-ES" sz="4000" dirty="0" smtClean="0"/>
              <a:t> a </a:t>
            </a:r>
            <a:r>
              <a:rPr lang="es-ES" sz="4000" dirty="0" err="1" smtClean="0"/>
              <a:t>Jerusalem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159778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343896"/>
            <a:ext cx="6512511" cy="681540"/>
          </a:xfrm>
        </p:spPr>
        <p:txBody>
          <a:bodyPr/>
          <a:lstStyle/>
          <a:p>
            <a:r>
              <a:rPr lang="es-ES" sz="2400" dirty="0" smtClean="0"/>
              <a:t>La </a:t>
            </a:r>
            <a:r>
              <a:rPr lang="es-ES" sz="2400" dirty="0" err="1" smtClean="0"/>
              <a:t>llei</a:t>
            </a:r>
            <a:r>
              <a:rPr lang="es-ES" sz="2400" dirty="0" smtClean="0"/>
              <a:t> i la </a:t>
            </a:r>
            <a:r>
              <a:rPr lang="es-ES" sz="2400" dirty="0" err="1" smtClean="0"/>
              <a:t>responsabilitat</a:t>
            </a:r>
            <a:r>
              <a:rPr lang="es-ES" sz="2400" dirty="0" smtClean="0"/>
              <a:t> en </a:t>
            </a:r>
            <a:r>
              <a:rPr lang="es-ES" sz="2400" dirty="0" err="1" smtClean="0"/>
              <a:t>els</a:t>
            </a:r>
            <a:r>
              <a:rPr lang="es-ES" sz="2400" dirty="0" smtClean="0"/>
              <a:t> </a:t>
            </a:r>
            <a:r>
              <a:rPr lang="es-ES" sz="2400" dirty="0" err="1" smtClean="0"/>
              <a:t>llibres</a:t>
            </a:r>
            <a:r>
              <a:rPr lang="es-ES" sz="2400" dirty="0" smtClean="0"/>
              <a:t> de Samuel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ctr"/>
            <a:r>
              <a:rPr lang="es-ES" sz="3200" dirty="0" err="1" smtClean="0"/>
              <a:t>Ensopegades</a:t>
            </a:r>
            <a:r>
              <a:rPr lang="es-ES" sz="3200" dirty="0" smtClean="0"/>
              <a:t> </a:t>
            </a:r>
            <a:r>
              <a:rPr lang="es-ES" sz="3200" dirty="0" err="1" smtClean="0"/>
              <a:t>d’un</a:t>
            </a:r>
            <a:r>
              <a:rPr lang="es-ES" sz="3200" dirty="0" smtClean="0"/>
              <a:t> home recte:</a:t>
            </a:r>
          </a:p>
          <a:p>
            <a:pPr algn="ctr"/>
            <a:r>
              <a:rPr lang="es-ES" sz="3200" dirty="0" smtClean="0"/>
              <a:t>David no va </a:t>
            </a:r>
            <a:r>
              <a:rPr lang="es-ES" sz="3200" dirty="0" err="1" smtClean="0"/>
              <a:t>tenir</a:t>
            </a:r>
            <a:r>
              <a:rPr lang="es-ES" sz="3200" dirty="0" smtClean="0"/>
              <a:t> </a:t>
            </a:r>
            <a:r>
              <a:rPr lang="es-ES" sz="3200" dirty="0" err="1" smtClean="0"/>
              <a:t>consideració</a:t>
            </a:r>
            <a:r>
              <a:rPr lang="es-ES" sz="3200" dirty="0" smtClean="0"/>
              <a:t> per </a:t>
            </a:r>
            <a:r>
              <a:rPr lang="es-ES" sz="3200" dirty="0" err="1" smtClean="0"/>
              <a:t>l’Arca</a:t>
            </a:r>
            <a:r>
              <a:rPr lang="es-ES" sz="3200" dirty="0" smtClean="0"/>
              <a:t> del </a:t>
            </a:r>
            <a:r>
              <a:rPr lang="es-ES" sz="3200" dirty="0" err="1" smtClean="0"/>
              <a:t>Senyor</a:t>
            </a:r>
            <a:endParaRPr lang="es-ES" sz="3200" dirty="0" smtClean="0"/>
          </a:p>
          <a:p>
            <a:pPr algn="ctr"/>
            <a:r>
              <a:rPr lang="es-ES" sz="3200" dirty="0" smtClean="0"/>
              <a:t>David va </a:t>
            </a:r>
            <a:r>
              <a:rPr lang="es-ES" sz="3200" dirty="0" err="1" smtClean="0"/>
              <a:t>cometre</a:t>
            </a:r>
            <a:r>
              <a:rPr lang="es-ES" sz="3200" dirty="0" smtClean="0"/>
              <a:t> </a:t>
            </a:r>
            <a:r>
              <a:rPr lang="es-ES" sz="3200" dirty="0" err="1" smtClean="0"/>
              <a:t>adulteri</a:t>
            </a:r>
            <a:r>
              <a:rPr lang="es-ES" sz="3200" dirty="0" smtClean="0"/>
              <a:t> </a:t>
            </a:r>
            <a:r>
              <a:rPr lang="es-ES" sz="3200" dirty="0" err="1" smtClean="0"/>
              <a:t>amb</a:t>
            </a:r>
            <a:r>
              <a:rPr lang="es-ES" sz="3200" dirty="0" smtClean="0"/>
              <a:t> </a:t>
            </a:r>
            <a:r>
              <a:rPr lang="es-ES" sz="3200" dirty="0" err="1" smtClean="0"/>
              <a:t>Betsabè</a:t>
            </a:r>
            <a:r>
              <a:rPr lang="es-ES" sz="3200" dirty="0" smtClean="0"/>
              <a:t> i va </a:t>
            </a:r>
            <a:r>
              <a:rPr lang="es-ES" sz="3200" dirty="0" err="1" smtClean="0"/>
              <a:t>assassinar</a:t>
            </a:r>
            <a:r>
              <a:rPr lang="es-ES" sz="3200" dirty="0" smtClean="0"/>
              <a:t> el </a:t>
            </a:r>
            <a:r>
              <a:rPr lang="es-ES" sz="3200" dirty="0" err="1" smtClean="0"/>
              <a:t>seu</a:t>
            </a:r>
            <a:r>
              <a:rPr lang="es-ES" sz="3200" dirty="0" smtClean="0"/>
              <a:t> </a:t>
            </a:r>
            <a:r>
              <a:rPr lang="es-ES" sz="3200" dirty="0" err="1" smtClean="0"/>
              <a:t>marit</a:t>
            </a:r>
            <a:r>
              <a:rPr lang="es-ES" sz="3200" dirty="0" smtClean="0"/>
              <a:t> </a:t>
            </a:r>
            <a:r>
              <a:rPr lang="es-ES" sz="3200" dirty="0" err="1" smtClean="0"/>
              <a:t>Uries</a:t>
            </a:r>
            <a:r>
              <a:rPr lang="es-ES" sz="3200" dirty="0" smtClean="0"/>
              <a:t>.</a:t>
            </a:r>
          </a:p>
          <a:p>
            <a:pPr algn="ctr"/>
            <a:r>
              <a:rPr lang="es-ES" sz="3200" dirty="0" err="1" smtClean="0"/>
              <a:t>L’espasa</a:t>
            </a:r>
            <a:r>
              <a:rPr lang="es-ES" sz="3200" dirty="0" smtClean="0"/>
              <a:t> </a:t>
            </a:r>
            <a:r>
              <a:rPr lang="es-ES" sz="3200" dirty="0" err="1" smtClean="0"/>
              <a:t>mai</a:t>
            </a:r>
            <a:r>
              <a:rPr lang="es-ES" sz="3200" dirty="0" smtClean="0"/>
              <a:t> es va apartar de la </a:t>
            </a:r>
            <a:r>
              <a:rPr lang="es-ES" sz="3200" dirty="0" err="1" smtClean="0"/>
              <a:t>família</a:t>
            </a:r>
            <a:r>
              <a:rPr lang="es-ES" sz="3200" dirty="0" smtClean="0"/>
              <a:t> de David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805154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4677844"/>
            <a:ext cx="6512511" cy="837323"/>
          </a:xfrm>
        </p:spPr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gràcia</a:t>
            </a:r>
            <a:r>
              <a:rPr lang="es-ES" sz="3200" dirty="0" smtClean="0"/>
              <a:t> de </a:t>
            </a:r>
            <a:r>
              <a:rPr lang="es-ES" sz="3200" dirty="0" err="1" smtClean="0"/>
              <a:t>Déu</a:t>
            </a:r>
            <a:r>
              <a:rPr lang="es-ES" sz="3200" dirty="0" smtClean="0"/>
              <a:t> en </a:t>
            </a:r>
            <a:r>
              <a:rPr lang="es-ES" sz="3200" dirty="0" err="1" smtClean="0"/>
              <a:t>els</a:t>
            </a:r>
            <a:r>
              <a:rPr lang="es-ES" sz="3200" dirty="0" smtClean="0"/>
              <a:t> </a:t>
            </a:r>
            <a:r>
              <a:rPr lang="es-ES" sz="3200" dirty="0" err="1" smtClean="0"/>
              <a:t>llibres</a:t>
            </a:r>
            <a:r>
              <a:rPr lang="es-ES" sz="3200" dirty="0" smtClean="0"/>
              <a:t> de Samuel</a:t>
            </a:r>
            <a:r>
              <a:rPr lang="es-ES" dirty="0" smtClean="0"/>
              <a:t>	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115248"/>
            <a:ext cx="6400800" cy="309099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>David perdona el </a:t>
            </a:r>
            <a:r>
              <a:rPr lang="es-ES" sz="4000" dirty="0" err="1" smtClean="0"/>
              <a:t>seu</a:t>
            </a:r>
            <a:r>
              <a:rPr lang="es-ES" sz="4000" dirty="0" smtClean="0"/>
              <a:t> perseguidor</a:t>
            </a:r>
          </a:p>
          <a:p>
            <a:pPr algn="ctr"/>
            <a:r>
              <a:rPr lang="es-ES" sz="4000" dirty="0" err="1" smtClean="0"/>
              <a:t>Déu</a:t>
            </a:r>
            <a:r>
              <a:rPr lang="es-ES" sz="4000" dirty="0" smtClean="0"/>
              <a:t> perdona el </a:t>
            </a:r>
            <a:r>
              <a:rPr lang="es-ES" sz="4000" dirty="0" err="1" smtClean="0"/>
              <a:t>pecat</a:t>
            </a:r>
            <a:r>
              <a:rPr lang="es-ES" sz="4000" dirty="0" smtClean="0"/>
              <a:t> de David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088994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err="1" smtClean="0"/>
              <a:t>Crist</a:t>
            </a:r>
            <a:r>
              <a:rPr lang="es-ES" sz="3200" dirty="0" smtClean="0"/>
              <a:t> en </a:t>
            </a:r>
            <a:r>
              <a:rPr lang="es-ES" sz="3200" dirty="0" err="1" smtClean="0"/>
              <a:t>els</a:t>
            </a:r>
            <a:r>
              <a:rPr lang="es-ES" sz="3200" dirty="0" smtClean="0"/>
              <a:t> </a:t>
            </a:r>
            <a:r>
              <a:rPr lang="es-ES" sz="3200" dirty="0" err="1" smtClean="0"/>
              <a:t>llibres</a:t>
            </a:r>
            <a:r>
              <a:rPr lang="es-ES" sz="3200" dirty="0" smtClean="0"/>
              <a:t> de Samuel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es-ES" sz="4400" dirty="0" smtClean="0"/>
          </a:p>
          <a:p>
            <a:r>
              <a:rPr lang="es-ES" sz="4400" dirty="0" smtClean="0"/>
              <a:t>David: </a:t>
            </a:r>
            <a:r>
              <a:rPr lang="es-ES" sz="4400" dirty="0" err="1" smtClean="0"/>
              <a:t>tipus</a:t>
            </a:r>
            <a:r>
              <a:rPr lang="es-ES" sz="4400" dirty="0" smtClean="0"/>
              <a:t> de </a:t>
            </a:r>
            <a:r>
              <a:rPr lang="es-ES" sz="4400" dirty="0" err="1" smtClean="0"/>
              <a:t>Crist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686475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ES" sz="2800" dirty="0" smtClean="0"/>
              <a:t>Del </a:t>
            </a:r>
            <a:r>
              <a:rPr lang="es-ES" sz="2800" dirty="0" err="1" smtClean="0"/>
              <a:t>regnat</a:t>
            </a:r>
            <a:r>
              <a:rPr lang="es-ES" sz="2800" dirty="0" smtClean="0"/>
              <a:t> de David a la </a:t>
            </a:r>
            <a:r>
              <a:rPr lang="es-ES" sz="2800" dirty="0" err="1" smtClean="0"/>
              <a:t>desaparició</a:t>
            </a:r>
            <a:r>
              <a:rPr lang="es-ES" sz="2800" dirty="0"/>
              <a:t> </a:t>
            </a:r>
            <a:r>
              <a:rPr lang="es-ES" sz="2800" dirty="0" smtClean="0"/>
              <a:t>del </a:t>
            </a:r>
            <a:r>
              <a:rPr lang="es-ES" sz="2800" dirty="0" err="1" smtClean="0"/>
              <a:t>Regne</a:t>
            </a:r>
            <a:endParaRPr lang="es-ES" sz="28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17581" y="1626402"/>
            <a:ext cx="7175351" cy="3299055"/>
          </a:xfrm>
        </p:spPr>
        <p:txBody>
          <a:bodyPr/>
          <a:lstStyle/>
          <a:p>
            <a:pPr marL="182880" indent="0">
              <a:buNone/>
            </a:pPr>
            <a:r>
              <a:rPr lang="es-ES" dirty="0" err="1" smtClean="0"/>
              <a:t>Llibres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Reis i de les </a:t>
            </a:r>
            <a:r>
              <a:rPr lang="es-ES" dirty="0" err="1" smtClean="0"/>
              <a:t>Cròniques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6001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Reis i </a:t>
            </a:r>
            <a:r>
              <a:rPr lang="es-ES" dirty="0" err="1" smtClean="0"/>
              <a:t>Cròniques</a:t>
            </a:r>
            <a:r>
              <a:rPr lang="es-ES" dirty="0" smtClean="0"/>
              <a:t>	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285632"/>
            <a:ext cx="6400800" cy="2920607"/>
          </a:xfrm>
        </p:spPr>
        <p:txBody>
          <a:bodyPr/>
          <a:lstStyle/>
          <a:p>
            <a:r>
              <a:rPr lang="es-ES" sz="3200" dirty="0" smtClean="0"/>
              <a:t>Salomó</a:t>
            </a:r>
          </a:p>
          <a:p>
            <a:r>
              <a:rPr lang="es-ES" sz="3200" dirty="0" err="1" smtClean="0"/>
              <a:t>Roboam</a:t>
            </a:r>
            <a:endParaRPr lang="es-ES" sz="3200" dirty="0" smtClean="0"/>
          </a:p>
          <a:p>
            <a:r>
              <a:rPr lang="es-ES" sz="3200" dirty="0" err="1" smtClean="0"/>
              <a:t>Rebelió</a:t>
            </a:r>
            <a:r>
              <a:rPr lang="es-ES" sz="3200" dirty="0" smtClean="0"/>
              <a:t> del general </a:t>
            </a:r>
            <a:r>
              <a:rPr lang="es-ES" sz="3200" dirty="0" err="1" smtClean="0"/>
              <a:t>Jeroboam</a:t>
            </a:r>
            <a:endParaRPr lang="es-ES" sz="32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804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080574"/>
            <a:ext cx="6512511" cy="1084268"/>
          </a:xfrm>
        </p:spPr>
        <p:txBody>
          <a:bodyPr/>
          <a:lstStyle/>
          <a:p>
            <a:r>
              <a:rPr lang="es-ES" dirty="0" smtClean="0"/>
              <a:t>Reis i </a:t>
            </a:r>
            <a:r>
              <a:rPr lang="es-ES" dirty="0" err="1" smtClean="0"/>
              <a:t>Cròniques</a:t>
            </a:r>
            <a:r>
              <a:rPr lang="es-ES" dirty="0" smtClean="0"/>
              <a:t>	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ES" sz="2800" dirty="0" smtClean="0"/>
              <a:t>Dos </a:t>
            </a:r>
            <a:r>
              <a:rPr lang="es-ES" sz="2800" dirty="0" err="1" smtClean="0"/>
              <a:t>Regnes</a:t>
            </a:r>
            <a:r>
              <a:rPr lang="es-ES" sz="2800" dirty="0" smtClean="0"/>
              <a:t>:</a:t>
            </a:r>
          </a:p>
          <a:p>
            <a:endParaRPr lang="es-ES" sz="2800" dirty="0"/>
          </a:p>
          <a:p>
            <a:r>
              <a:rPr lang="es-ES" sz="2800" dirty="0" smtClean="0"/>
              <a:t>Israel: tribus del centre i del </a:t>
            </a:r>
            <a:r>
              <a:rPr lang="es-ES" sz="2800" dirty="0" err="1" smtClean="0"/>
              <a:t>nord</a:t>
            </a:r>
            <a:r>
              <a:rPr lang="es-ES" sz="2800" dirty="0" smtClean="0"/>
              <a:t>. </a:t>
            </a:r>
            <a:r>
              <a:rPr lang="es-ES" sz="2800" dirty="0" err="1" smtClean="0"/>
              <a:t>Desapareix</a:t>
            </a:r>
            <a:r>
              <a:rPr lang="es-ES" sz="2800" dirty="0" smtClean="0"/>
              <a:t> a </a:t>
            </a:r>
            <a:r>
              <a:rPr lang="es-ES" sz="2800" dirty="0" err="1" smtClean="0"/>
              <a:t>mans</a:t>
            </a:r>
            <a:r>
              <a:rPr lang="es-ES" sz="2800" dirty="0" smtClean="0"/>
              <a:t> </a:t>
            </a:r>
            <a:r>
              <a:rPr lang="es-ES" sz="2800" dirty="0" err="1" smtClean="0"/>
              <a:t>d’Assíria</a:t>
            </a:r>
            <a:r>
              <a:rPr lang="es-ES" sz="2800" dirty="0" smtClean="0"/>
              <a:t> el 722 a.C.</a:t>
            </a:r>
          </a:p>
          <a:p>
            <a:r>
              <a:rPr lang="es-ES" sz="2800" dirty="0" err="1" smtClean="0"/>
              <a:t>Judà</a:t>
            </a:r>
            <a:r>
              <a:rPr lang="es-ES" sz="2800" dirty="0" smtClean="0"/>
              <a:t>: tribus de </a:t>
            </a:r>
            <a:r>
              <a:rPr lang="es-ES" sz="2800" dirty="0" err="1" smtClean="0"/>
              <a:t>Judà</a:t>
            </a:r>
            <a:r>
              <a:rPr lang="es-ES" sz="2800" dirty="0" smtClean="0"/>
              <a:t> i </a:t>
            </a:r>
            <a:r>
              <a:rPr lang="es-ES" sz="2800" dirty="0" err="1" smtClean="0"/>
              <a:t>Benjamí</a:t>
            </a:r>
            <a:r>
              <a:rPr lang="es-ES" sz="2800" dirty="0" smtClean="0"/>
              <a:t> (sud). </a:t>
            </a:r>
            <a:r>
              <a:rPr lang="es-ES" sz="2800" dirty="0" err="1" smtClean="0"/>
              <a:t>Seu</a:t>
            </a:r>
            <a:r>
              <a:rPr lang="es-ES" sz="2800" dirty="0" smtClean="0"/>
              <a:t> del Temple del </a:t>
            </a:r>
            <a:r>
              <a:rPr lang="es-ES" sz="2800" dirty="0" err="1" smtClean="0"/>
              <a:t>Senyor</a:t>
            </a:r>
            <a:r>
              <a:rPr lang="es-ES" sz="2800" dirty="0" smtClean="0"/>
              <a:t>. </a:t>
            </a:r>
            <a:r>
              <a:rPr lang="es-ES" sz="2800" dirty="0" err="1" smtClean="0"/>
              <a:t>Esdevé</a:t>
            </a:r>
            <a:r>
              <a:rPr lang="es-ES" sz="2800" dirty="0" smtClean="0"/>
              <a:t> </a:t>
            </a:r>
            <a:r>
              <a:rPr lang="es-ES" sz="2800" dirty="0" err="1" smtClean="0"/>
              <a:t>província</a:t>
            </a:r>
            <a:r>
              <a:rPr lang="es-ES" sz="2800" dirty="0" smtClean="0"/>
              <a:t> de </a:t>
            </a:r>
            <a:r>
              <a:rPr lang="es-ES" sz="2800" dirty="0" err="1" smtClean="0"/>
              <a:t>Babilònia</a:t>
            </a:r>
            <a:r>
              <a:rPr lang="es-ES" sz="2800" dirty="0" smtClean="0"/>
              <a:t> el 586 a.C.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332727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Llibres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Reis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363080"/>
            <a:ext cx="6400800" cy="2843159"/>
          </a:xfrm>
        </p:spPr>
        <p:txBody>
          <a:bodyPr>
            <a:normAutofit/>
          </a:bodyPr>
          <a:lstStyle/>
          <a:p>
            <a:r>
              <a:rPr lang="es-ES" sz="7200" dirty="0" err="1" smtClean="0"/>
              <a:t>Elies</a:t>
            </a:r>
            <a:r>
              <a:rPr lang="es-ES" sz="7200" dirty="0" smtClean="0"/>
              <a:t> i </a:t>
            </a:r>
            <a:r>
              <a:rPr lang="es-ES" sz="7200" dirty="0" err="1" smtClean="0"/>
              <a:t>Eliseu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675771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421344"/>
            <a:ext cx="6512511" cy="712518"/>
          </a:xfrm>
        </p:spPr>
        <p:txBody>
          <a:bodyPr/>
          <a:lstStyle/>
          <a:p>
            <a:r>
              <a:rPr lang="es-ES" sz="2400" dirty="0" smtClean="0"/>
              <a:t>La </a:t>
            </a:r>
            <a:r>
              <a:rPr lang="es-ES" sz="2400" dirty="0" err="1" smtClean="0"/>
              <a:t>sobirania</a:t>
            </a:r>
            <a:r>
              <a:rPr lang="es-ES" sz="2400" dirty="0" smtClean="0"/>
              <a:t> de </a:t>
            </a:r>
            <a:r>
              <a:rPr lang="es-ES" sz="2400" dirty="0" err="1" smtClean="0"/>
              <a:t>Déu</a:t>
            </a:r>
            <a:r>
              <a:rPr lang="es-ES" sz="2400" dirty="0" smtClean="0"/>
              <a:t> a Reis i </a:t>
            </a:r>
            <a:r>
              <a:rPr lang="es-ES" sz="2400" dirty="0" err="1" smtClean="0"/>
              <a:t>Cròniques</a:t>
            </a:r>
            <a:r>
              <a:rPr lang="es-ES" sz="2400" dirty="0" smtClean="0"/>
              <a:t>	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347590"/>
            <a:ext cx="6400800" cy="2858649"/>
          </a:xfrm>
        </p:spPr>
        <p:txBody>
          <a:bodyPr>
            <a:normAutofit fontScale="92500" lnSpcReduction="10000"/>
          </a:bodyPr>
          <a:lstStyle/>
          <a:p>
            <a:r>
              <a:rPr lang="es-ES" sz="3600" dirty="0" err="1" smtClean="0"/>
              <a:t>Els</a:t>
            </a:r>
            <a:r>
              <a:rPr lang="es-ES" sz="3600" dirty="0" smtClean="0"/>
              <a:t> </a:t>
            </a:r>
            <a:r>
              <a:rPr lang="es-ES" sz="3600" dirty="0" err="1" smtClean="0"/>
              <a:t>ministeris</a:t>
            </a:r>
            <a:r>
              <a:rPr lang="es-ES" sz="3600" dirty="0" smtClean="0"/>
              <a:t> </a:t>
            </a:r>
            <a:r>
              <a:rPr lang="es-ES" sz="3600" dirty="0" err="1" smtClean="0"/>
              <a:t>profètics</a:t>
            </a:r>
            <a:endParaRPr lang="es-ES" sz="3600" dirty="0"/>
          </a:p>
          <a:p>
            <a:r>
              <a:rPr lang="es-ES" sz="3600" dirty="0" err="1" smtClean="0"/>
              <a:t>Elies</a:t>
            </a:r>
            <a:r>
              <a:rPr lang="es-ES" sz="3600" dirty="0" smtClean="0"/>
              <a:t> a la </a:t>
            </a:r>
            <a:r>
              <a:rPr lang="es-ES" sz="3600" dirty="0" err="1" smtClean="0"/>
              <a:t>muntanya</a:t>
            </a:r>
            <a:r>
              <a:rPr lang="es-ES" sz="3600" dirty="0" smtClean="0"/>
              <a:t> del Carmel</a:t>
            </a:r>
          </a:p>
          <a:p>
            <a:r>
              <a:rPr lang="es-ES" sz="3600" dirty="0" smtClean="0"/>
              <a:t>Les </a:t>
            </a:r>
            <a:r>
              <a:rPr lang="es-ES" sz="3600" dirty="0" err="1" smtClean="0"/>
              <a:t>caigudes</a:t>
            </a:r>
            <a:r>
              <a:rPr lang="es-ES" sz="3600" dirty="0" smtClean="0"/>
              <a:t> </a:t>
            </a:r>
            <a:r>
              <a:rPr lang="es-ES" sz="3600" dirty="0" err="1" smtClean="0"/>
              <a:t>d’Israel</a:t>
            </a:r>
            <a:r>
              <a:rPr lang="es-ES" sz="3600" dirty="0" smtClean="0"/>
              <a:t> i de </a:t>
            </a:r>
            <a:r>
              <a:rPr lang="es-ES" sz="3600" dirty="0" err="1" smtClean="0"/>
              <a:t>Judà</a:t>
            </a:r>
            <a:endParaRPr lang="es-ES" sz="3600" dirty="0" smtClean="0"/>
          </a:p>
          <a:p>
            <a:r>
              <a:rPr lang="es-ES" sz="3600" dirty="0" smtClean="0"/>
              <a:t>La </a:t>
            </a:r>
            <a:r>
              <a:rPr lang="es-ES" sz="3600" dirty="0" err="1" smtClean="0"/>
              <a:t>preservació</a:t>
            </a:r>
            <a:r>
              <a:rPr lang="es-ES" sz="3600" dirty="0" smtClean="0"/>
              <a:t> de la </a:t>
            </a:r>
            <a:r>
              <a:rPr lang="es-ES" sz="3600" dirty="0" err="1" smtClean="0"/>
              <a:t>dinastia</a:t>
            </a:r>
            <a:r>
              <a:rPr lang="es-ES" sz="3600" dirty="0" smtClean="0"/>
              <a:t> de David i del </a:t>
            </a:r>
            <a:r>
              <a:rPr lang="es-ES" sz="3600" dirty="0" err="1" smtClean="0"/>
              <a:t>remanent</a:t>
            </a:r>
            <a:r>
              <a:rPr lang="es-ES" sz="3600" dirty="0" smtClean="0"/>
              <a:t> </a:t>
            </a:r>
            <a:r>
              <a:rPr lang="es-ES" sz="3600" dirty="0" err="1" smtClean="0"/>
              <a:t>jueu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595192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235468"/>
            <a:ext cx="6512511" cy="929373"/>
          </a:xfrm>
        </p:spPr>
        <p:txBody>
          <a:bodyPr/>
          <a:lstStyle/>
          <a:p>
            <a:r>
              <a:rPr lang="es-ES" sz="2800" dirty="0" smtClean="0"/>
              <a:t>La </a:t>
            </a:r>
            <a:r>
              <a:rPr lang="es-ES" sz="2800" dirty="0" err="1" smtClean="0"/>
              <a:t>llei</a:t>
            </a:r>
            <a:r>
              <a:rPr lang="es-ES" sz="2800" dirty="0" smtClean="0"/>
              <a:t> i la </a:t>
            </a:r>
            <a:r>
              <a:rPr lang="es-ES" sz="2800" dirty="0" err="1" smtClean="0"/>
              <a:t>responsabilitat</a:t>
            </a:r>
            <a:r>
              <a:rPr lang="es-ES" sz="2800" dirty="0" smtClean="0"/>
              <a:t> a Reis i </a:t>
            </a:r>
            <a:r>
              <a:rPr lang="es-ES" sz="2800" dirty="0" err="1" smtClean="0"/>
              <a:t>Cròniques</a:t>
            </a:r>
            <a:endParaRPr lang="es-ES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991330"/>
            <a:ext cx="6400800" cy="3214909"/>
          </a:xfrm>
        </p:spPr>
        <p:txBody>
          <a:bodyPr>
            <a:noAutofit/>
          </a:bodyPr>
          <a:lstStyle/>
          <a:p>
            <a:r>
              <a:rPr lang="es-ES" sz="2800" dirty="0" err="1" smtClean="0"/>
              <a:t>Conseqüències</a:t>
            </a:r>
            <a:r>
              <a:rPr lang="es-ES" sz="2800" dirty="0" smtClean="0"/>
              <a:t> de la </a:t>
            </a:r>
            <a:r>
              <a:rPr lang="es-ES" sz="2800" dirty="0" err="1" smtClean="0"/>
              <a:t>desobediència</a:t>
            </a:r>
            <a:r>
              <a:rPr lang="es-ES" sz="2800" dirty="0" smtClean="0"/>
              <a:t>: la </a:t>
            </a:r>
            <a:r>
              <a:rPr lang="es-ES" sz="2800" dirty="0" err="1" smtClean="0"/>
              <a:t>separació</a:t>
            </a:r>
            <a:r>
              <a:rPr lang="es-ES" sz="2800" dirty="0" smtClean="0"/>
              <a:t> en dos </a:t>
            </a:r>
            <a:r>
              <a:rPr lang="es-ES" sz="2800" dirty="0" err="1" smtClean="0"/>
              <a:t>regnes</a:t>
            </a:r>
            <a:r>
              <a:rPr lang="es-ES" sz="2800" dirty="0" smtClean="0"/>
              <a:t> i la </a:t>
            </a:r>
            <a:r>
              <a:rPr lang="es-ES" sz="2800" dirty="0" err="1" smtClean="0"/>
              <a:t>caiguda</a:t>
            </a:r>
            <a:r>
              <a:rPr lang="es-ES" sz="2800" dirty="0" smtClean="0"/>
              <a:t> de </a:t>
            </a:r>
            <a:r>
              <a:rPr lang="es-ES" sz="2800" dirty="0" err="1" smtClean="0"/>
              <a:t>tots</a:t>
            </a:r>
            <a:r>
              <a:rPr lang="es-ES" sz="2800" dirty="0" smtClean="0"/>
              <a:t> dos</a:t>
            </a:r>
          </a:p>
          <a:p>
            <a:r>
              <a:rPr lang="es-ES" sz="2800" dirty="0" smtClean="0"/>
              <a:t>El gran </a:t>
            </a:r>
            <a:r>
              <a:rPr lang="es-ES" sz="2800" dirty="0" err="1" smtClean="0"/>
              <a:t>moviment</a:t>
            </a:r>
            <a:r>
              <a:rPr lang="es-ES" sz="2800" dirty="0" smtClean="0"/>
              <a:t> renovador de </a:t>
            </a:r>
            <a:r>
              <a:rPr lang="es-ES" sz="2800" dirty="0" err="1" smtClean="0"/>
              <a:t>Josies</a:t>
            </a:r>
            <a:endParaRPr lang="es-ES" sz="2800" dirty="0" smtClean="0"/>
          </a:p>
          <a:p>
            <a:r>
              <a:rPr lang="es-ES" sz="2800" dirty="0" smtClean="0"/>
              <a:t>La </a:t>
            </a:r>
            <a:r>
              <a:rPr lang="es-ES" sz="2800" dirty="0" err="1" smtClean="0"/>
              <a:t>qualificació</a:t>
            </a:r>
            <a:r>
              <a:rPr lang="es-ES" sz="2800" dirty="0" smtClean="0"/>
              <a:t> </a:t>
            </a:r>
            <a:r>
              <a:rPr lang="es-ES" sz="2800" dirty="0" err="1" smtClean="0"/>
              <a:t>dels</a:t>
            </a:r>
            <a:r>
              <a:rPr lang="es-ES" sz="2800" dirty="0" smtClean="0"/>
              <a:t> reis </a:t>
            </a:r>
            <a:r>
              <a:rPr lang="es-ES" sz="2800" dirty="0" err="1" smtClean="0"/>
              <a:t>d’Israel</a:t>
            </a:r>
            <a:r>
              <a:rPr lang="es-ES" sz="2800" dirty="0" smtClean="0"/>
              <a:t> i de </a:t>
            </a:r>
            <a:r>
              <a:rPr lang="es-ES" sz="2800" dirty="0" err="1" smtClean="0"/>
              <a:t>Judà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441492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219980"/>
            <a:ext cx="6512511" cy="1146226"/>
          </a:xfrm>
        </p:spPr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sobirania</a:t>
            </a:r>
            <a:r>
              <a:rPr lang="es-ES" sz="3200" dirty="0" smtClean="0"/>
              <a:t> de </a:t>
            </a:r>
            <a:r>
              <a:rPr lang="es-ES" sz="3200" dirty="0" err="1" smtClean="0"/>
              <a:t>Déu</a:t>
            </a:r>
            <a:r>
              <a:rPr lang="es-ES" sz="3200" dirty="0" smtClean="0"/>
              <a:t> en el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de Rut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517976"/>
            <a:ext cx="6400800" cy="2688264"/>
          </a:xfrm>
        </p:spPr>
        <p:txBody>
          <a:bodyPr>
            <a:normAutofit/>
          </a:bodyPr>
          <a:lstStyle/>
          <a:p>
            <a:pPr algn="ctr"/>
            <a:r>
              <a:rPr lang="es-ES" sz="3600" dirty="0" err="1" smtClean="0"/>
              <a:t>Déu</a:t>
            </a:r>
            <a:r>
              <a:rPr lang="es-ES" sz="3600" dirty="0" smtClean="0"/>
              <a:t> ordena </a:t>
            </a:r>
            <a:r>
              <a:rPr lang="es-ES" sz="3600" dirty="0" err="1" smtClean="0"/>
              <a:t>els</a:t>
            </a:r>
            <a:r>
              <a:rPr lang="es-ES" sz="3600" dirty="0" smtClean="0"/>
              <a:t> </a:t>
            </a:r>
            <a:r>
              <a:rPr lang="es-ES" sz="3600" dirty="0" err="1" smtClean="0"/>
              <a:t>esdeveniments</a:t>
            </a:r>
            <a:r>
              <a:rPr lang="es-ES" sz="3600" dirty="0" smtClean="0"/>
              <a:t> </a:t>
            </a:r>
            <a:r>
              <a:rPr lang="es-ES" sz="3600" dirty="0" err="1" smtClean="0"/>
              <a:t>d’una</a:t>
            </a:r>
            <a:r>
              <a:rPr lang="es-ES" sz="3600" dirty="0" smtClean="0"/>
              <a:t> </a:t>
            </a:r>
            <a:r>
              <a:rPr lang="es-ES" sz="3600" dirty="0" err="1" smtClean="0"/>
              <a:t>petita</a:t>
            </a:r>
            <a:r>
              <a:rPr lang="es-ES" sz="3600" dirty="0" smtClean="0"/>
              <a:t> </a:t>
            </a:r>
            <a:r>
              <a:rPr lang="es-ES" sz="3600" dirty="0" err="1" smtClean="0"/>
              <a:t>història</a:t>
            </a:r>
            <a:r>
              <a:rPr lang="es-ES" sz="3600" dirty="0" smtClean="0"/>
              <a:t> per a </a:t>
            </a:r>
            <a:r>
              <a:rPr lang="es-ES" sz="3600" dirty="0" err="1" smtClean="0"/>
              <a:t>dur</a:t>
            </a:r>
            <a:r>
              <a:rPr lang="es-ES" sz="3600" dirty="0" smtClean="0"/>
              <a:t> a </a:t>
            </a:r>
            <a:r>
              <a:rPr lang="es-ES" sz="3600" dirty="0" err="1" smtClean="0"/>
              <a:t>terme</a:t>
            </a:r>
            <a:r>
              <a:rPr lang="es-ES" sz="3600" dirty="0" smtClean="0"/>
              <a:t> la </a:t>
            </a:r>
            <a:r>
              <a:rPr lang="es-ES" sz="3600" dirty="0" err="1" smtClean="0"/>
              <a:t>seva</a:t>
            </a:r>
            <a:r>
              <a:rPr lang="es-ES" sz="3600" dirty="0" smtClean="0"/>
              <a:t> gran </a:t>
            </a:r>
            <a:r>
              <a:rPr lang="es-ES" sz="3600" dirty="0" err="1" smtClean="0"/>
              <a:t>Història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4039264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421344"/>
            <a:ext cx="6512511" cy="913884"/>
          </a:xfrm>
        </p:spPr>
        <p:txBody>
          <a:bodyPr/>
          <a:lstStyle/>
          <a:p>
            <a:r>
              <a:rPr lang="es-ES" sz="2800" dirty="0" smtClean="0"/>
              <a:t>La </a:t>
            </a:r>
            <a:r>
              <a:rPr lang="es-ES" sz="2800" dirty="0" err="1" smtClean="0"/>
              <a:t>gràcia</a:t>
            </a:r>
            <a:r>
              <a:rPr lang="es-ES" sz="2800" dirty="0" smtClean="0"/>
              <a:t> de </a:t>
            </a:r>
            <a:r>
              <a:rPr lang="es-ES" sz="2800" dirty="0" err="1" smtClean="0"/>
              <a:t>Déu</a:t>
            </a:r>
            <a:r>
              <a:rPr lang="es-ES" sz="2800" dirty="0" smtClean="0"/>
              <a:t> a Reis i </a:t>
            </a:r>
            <a:r>
              <a:rPr lang="es-ES" sz="2800" dirty="0" err="1" smtClean="0"/>
              <a:t>Cròniques</a:t>
            </a:r>
            <a:endParaRPr lang="es-ES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378570"/>
            <a:ext cx="6400800" cy="282767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Les </a:t>
            </a:r>
            <a:r>
              <a:rPr lang="es-ES" sz="3200" dirty="0" err="1" smtClean="0"/>
              <a:t>oracions</a:t>
            </a:r>
            <a:r>
              <a:rPr lang="es-ES" sz="3200" dirty="0" smtClean="0"/>
              <a:t> de David i Salomó</a:t>
            </a:r>
          </a:p>
          <a:p>
            <a:endParaRPr lang="es-ES" sz="3200" dirty="0" smtClean="0"/>
          </a:p>
          <a:p>
            <a:r>
              <a:rPr lang="es-ES" sz="3200" dirty="0" smtClean="0"/>
              <a:t>El </a:t>
            </a:r>
            <a:r>
              <a:rPr lang="es-ES" sz="3200" dirty="0" err="1" smtClean="0"/>
              <a:t>perdó</a:t>
            </a:r>
            <a:r>
              <a:rPr lang="es-ES" sz="3200" dirty="0" smtClean="0"/>
              <a:t> del </a:t>
            </a:r>
            <a:r>
              <a:rPr lang="es-ES" sz="3200" dirty="0" err="1" smtClean="0"/>
              <a:t>Senyor</a:t>
            </a:r>
            <a:r>
              <a:rPr lang="es-ES" sz="3200" dirty="0" smtClean="0"/>
              <a:t> per a David i </a:t>
            </a:r>
            <a:r>
              <a:rPr lang="es-ES" sz="3200" dirty="0" err="1" smtClean="0"/>
              <a:t>Manassès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944215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018614"/>
            <a:ext cx="6512511" cy="1006821"/>
          </a:xfrm>
        </p:spPr>
        <p:txBody>
          <a:bodyPr/>
          <a:lstStyle/>
          <a:p>
            <a:r>
              <a:rPr lang="es-ES" sz="2800" dirty="0" err="1" smtClean="0"/>
              <a:t>Crist</a:t>
            </a:r>
            <a:r>
              <a:rPr lang="es-ES" sz="2800" dirty="0" smtClean="0"/>
              <a:t> a Reis i </a:t>
            </a:r>
            <a:r>
              <a:rPr lang="es-ES" sz="2800" dirty="0" err="1" smtClean="0"/>
              <a:t>Cròniques</a:t>
            </a:r>
            <a:endParaRPr lang="es-ES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672872"/>
            <a:ext cx="6400800" cy="2533368"/>
          </a:xfrm>
        </p:spPr>
        <p:txBody>
          <a:bodyPr>
            <a:normAutofit/>
          </a:bodyPr>
          <a:lstStyle/>
          <a:p>
            <a:pPr algn="ctr"/>
            <a:r>
              <a:rPr lang="es-ES" sz="4000" dirty="0" err="1" smtClean="0"/>
              <a:t>Manteniment</a:t>
            </a:r>
            <a:r>
              <a:rPr lang="es-ES" sz="4000" dirty="0" smtClean="0"/>
              <a:t> de la </a:t>
            </a:r>
            <a:r>
              <a:rPr lang="es-ES" sz="4000" dirty="0" err="1" smtClean="0"/>
              <a:t>línia</a:t>
            </a:r>
            <a:r>
              <a:rPr lang="es-ES" sz="4000" dirty="0" smtClean="0"/>
              <a:t> </a:t>
            </a:r>
            <a:r>
              <a:rPr lang="es-ES" sz="4000" dirty="0" err="1" smtClean="0"/>
              <a:t>messiànica</a:t>
            </a:r>
            <a:r>
              <a:rPr lang="es-ES" sz="4000" dirty="0" smtClean="0"/>
              <a:t> al </a:t>
            </a:r>
            <a:r>
              <a:rPr lang="es-ES" sz="4000" dirty="0" err="1"/>
              <a:t>R</a:t>
            </a:r>
            <a:r>
              <a:rPr lang="es-ES" sz="4000" dirty="0" err="1" smtClean="0"/>
              <a:t>egne</a:t>
            </a:r>
            <a:r>
              <a:rPr lang="es-ES" sz="4000" dirty="0" smtClean="0"/>
              <a:t> de </a:t>
            </a:r>
            <a:r>
              <a:rPr lang="es-ES" sz="4000" dirty="0" err="1" smtClean="0"/>
              <a:t>Judà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91832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529771"/>
            <a:ext cx="6512511" cy="960351"/>
          </a:xfrm>
        </p:spPr>
        <p:txBody>
          <a:bodyPr/>
          <a:lstStyle/>
          <a:p>
            <a:r>
              <a:rPr lang="es-ES" sz="2800" dirty="0" smtClean="0"/>
              <a:t>La </a:t>
            </a:r>
            <a:r>
              <a:rPr lang="es-ES" sz="2800" dirty="0" err="1" smtClean="0"/>
              <a:t>llei</a:t>
            </a:r>
            <a:r>
              <a:rPr lang="es-ES" sz="2800" dirty="0" smtClean="0"/>
              <a:t> de </a:t>
            </a:r>
            <a:r>
              <a:rPr lang="es-ES" sz="2800" dirty="0" err="1" smtClean="0"/>
              <a:t>Déu</a:t>
            </a:r>
            <a:r>
              <a:rPr lang="es-ES" sz="2800" dirty="0" smtClean="0"/>
              <a:t> i la </a:t>
            </a:r>
            <a:r>
              <a:rPr lang="es-ES" sz="2800" dirty="0" err="1" smtClean="0"/>
              <a:t>responsabilitat</a:t>
            </a:r>
            <a:r>
              <a:rPr lang="es-ES" sz="2800" dirty="0" smtClean="0"/>
              <a:t> en el </a:t>
            </a:r>
            <a:r>
              <a:rPr lang="es-ES" sz="2800" dirty="0" err="1" smtClean="0"/>
              <a:t>llibre</a:t>
            </a:r>
            <a:r>
              <a:rPr lang="es-ES" sz="2800" dirty="0" smtClean="0"/>
              <a:t> de Rut</a:t>
            </a:r>
            <a:endParaRPr lang="es-ES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456018"/>
            <a:ext cx="6400800" cy="2750222"/>
          </a:xfrm>
        </p:spPr>
        <p:txBody>
          <a:bodyPr>
            <a:noAutofit/>
          </a:bodyPr>
          <a:lstStyle/>
          <a:p>
            <a:r>
              <a:rPr lang="es-ES" sz="4800" dirty="0" smtClean="0"/>
              <a:t>Una </a:t>
            </a:r>
            <a:r>
              <a:rPr lang="es-ES" sz="4800" dirty="0" err="1" smtClean="0"/>
              <a:t>família</a:t>
            </a:r>
            <a:r>
              <a:rPr lang="es-ES" sz="4800" dirty="0" smtClean="0"/>
              <a:t> que </a:t>
            </a:r>
            <a:r>
              <a:rPr lang="es-ES" sz="4800" dirty="0" err="1" smtClean="0"/>
              <a:t>pren</a:t>
            </a:r>
            <a:r>
              <a:rPr lang="es-ES" sz="4800" dirty="0" smtClean="0"/>
              <a:t> </a:t>
            </a:r>
            <a:r>
              <a:rPr lang="es-ES" sz="4800" dirty="0" err="1" smtClean="0"/>
              <a:t>decisions</a:t>
            </a:r>
            <a:r>
              <a:rPr lang="es-ES" sz="4800" dirty="0"/>
              <a:t> </a:t>
            </a:r>
            <a:r>
              <a:rPr lang="es-ES" sz="4800" dirty="0" err="1" smtClean="0"/>
              <a:t>tenint</a:t>
            </a:r>
            <a:r>
              <a:rPr lang="es-ES" sz="4800" dirty="0" smtClean="0"/>
              <a:t> en </a:t>
            </a:r>
            <a:r>
              <a:rPr lang="es-ES" sz="4800" dirty="0" err="1" smtClean="0"/>
              <a:t>compte</a:t>
            </a:r>
            <a:r>
              <a:rPr lang="es-ES" sz="4800" dirty="0" smtClean="0"/>
              <a:t> la </a:t>
            </a:r>
            <a:r>
              <a:rPr lang="es-ES" sz="4800" dirty="0" err="1" smtClean="0"/>
              <a:t>llei</a:t>
            </a:r>
            <a:r>
              <a:rPr lang="es-ES" sz="4800" dirty="0" smtClean="0"/>
              <a:t> de </a:t>
            </a:r>
            <a:r>
              <a:rPr lang="es-ES" sz="4800" dirty="0" err="1" smtClean="0"/>
              <a:t>Déu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3463081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235468"/>
            <a:ext cx="6512511" cy="1006821"/>
          </a:xfrm>
        </p:spPr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gràcia</a:t>
            </a:r>
            <a:r>
              <a:rPr lang="es-ES" sz="3200" dirty="0" smtClean="0"/>
              <a:t> de </a:t>
            </a:r>
            <a:r>
              <a:rPr lang="es-ES" sz="3200" dirty="0" err="1" smtClean="0"/>
              <a:t>Déu</a:t>
            </a:r>
            <a:r>
              <a:rPr lang="es-ES" sz="3200" dirty="0" smtClean="0"/>
              <a:t> en el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de Rut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456018"/>
            <a:ext cx="6400800" cy="2137559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/>
              <a:t>Rut </a:t>
            </a:r>
            <a:r>
              <a:rPr lang="es-ES" sz="3600" dirty="0" err="1" smtClean="0"/>
              <a:t>és</a:t>
            </a:r>
            <a:r>
              <a:rPr lang="es-ES" sz="3600" dirty="0" smtClean="0"/>
              <a:t> </a:t>
            </a:r>
            <a:r>
              <a:rPr lang="es-ES" sz="3600" dirty="0" err="1" smtClean="0"/>
              <a:t>acceptada</a:t>
            </a:r>
            <a:r>
              <a:rPr lang="es-ES" sz="3600" dirty="0" smtClean="0"/>
              <a:t> al </a:t>
            </a:r>
            <a:r>
              <a:rPr lang="es-ES" sz="3600" dirty="0" err="1" smtClean="0"/>
              <a:t>poble</a:t>
            </a:r>
            <a:r>
              <a:rPr lang="es-ES" sz="3600" dirty="0" smtClean="0"/>
              <a:t> de </a:t>
            </a:r>
            <a:r>
              <a:rPr lang="es-ES" sz="3600" dirty="0" err="1" smtClean="0"/>
              <a:t>Déu</a:t>
            </a:r>
            <a:r>
              <a:rPr lang="es-ES" sz="3600" dirty="0" smtClean="0"/>
              <a:t> </a:t>
            </a:r>
            <a:r>
              <a:rPr lang="es-ES" sz="3600" dirty="0" err="1" smtClean="0"/>
              <a:t>sense</a:t>
            </a:r>
            <a:r>
              <a:rPr lang="es-ES" sz="3600" dirty="0" smtClean="0"/>
              <a:t> </a:t>
            </a:r>
            <a:r>
              <a:rPr lang="es-ES" sz="3600" dirty="0" err="1" smtClean="0"/>
              <a:t>cap</a:t>
            </a:r>
            <a:r>
              <a:rPr lang="es-ES" sz="3600" dirty="0" smtClean="0"/>
              <a:t> </a:t>
            </a:r>
            <a:r>
              <a:rPr lang="es-ES" sz="3600" dirty="0" err="1" smtClean="0"/>
              <a:t>mèrit</a:t>
            </a:r>
            <a:r>
              <a:rPr lang="es-ES" sz="3600" dirty="0" smtClean="0"/>
              <a:t> per </a:t>
            </a:r>
            <a:r>
              <a:rPr lang="es-ES" sz="3600" dirty="0" err="1" smtClean="0"/>
              <a:t>part</a:t>
            </a:r>
            <a:r>
              <a:rPr lang="es-ES" sz="3600" dirty="0" smtClean="0"/>
              <a:t> </a:t>
            </a:r>
            <a:r>
              <a:rPr lang="es-ES" sz="3600" dirty="0" err="1" smtClean="0"/>
              <a:t>seva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868043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219980"/>
            <a:ext cx="6512511" cy="1068778"/>
          </a:xfrm>
        </p:spPr>
        <p:txBody>
          <a:bodyPr/>
          <a:lstStyle/>
          <a:p>
            <a:r>
              <a:rPr lang="es-ES" sz="3200" dirty="0" err="1" smtClean="0"/>
              <a:t>Crist</a:t>
            </a:r>
            <a:r>
              <a:rPr lang="es-ES" sz="3200" dirty="0" smtClean="0"/>
              <a:t> en el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de Rut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425038"/>
            <a:ext cx="6400800" cy="2781201"/>
          </a:xfrm>
        </p:spPr>
        <p:txBody>
          <a:bodyPr>
            <a:normAutofit/>
          </a:bodyPr>
          <a:lstStyle/>
          <a:p>
            <a:pPr algn="ctr"/>
            <a:r>
              <a:rPr lang="es-ES" sz="4400" dirty="0" err="1" smtClean="0"/>
              <a:t>Booz</a:t>
            </a:r>
            <a:r>
              <a:rPr lang="es-ES" sz="4400" dirty="0" smtClean="0"/>
              <a:t>: el </a:t>
            </a:r>
            <a:r>
              <a:rPr lang="es-ES" sz="4400" dirty="0" err="1" smtClean="0"/>
              <a:t>parent</a:t>
            </a:r>
            <a:r>
              <a:rPr lang="es-ES" sz="4400" dirty="0" smtClean="0"/>
              <a:t> </a:t>
            </a:r>
            <a:r>
              <a:rPr lang="es-ES" sz="4400" dirty="0" err="1" smtClean="0"/>
              <a:t>redemptor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3915226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473795" y="4135712"/>
            <a:ext cx="5637010" cy="1440528"/>
          </a:xfrm>
        </p:spPr>
        <p:txBody>
          <a:bodyPr>
            <a:normAutofit/>
          </a:bodyPr>
          <a:lstStyle/>
          <a:p>
            <a:r>
              <a:rPr lang="es-ES" sz="3200" dirty="0" smtClean="0"/>
              <a:t>Israel </a:t>
            </a:r>
            <a:r>
              <a:rPr lang="es-ES" sz="3200" dirty="0" err="1" smtClean="0"/>
              <a:t>unit</a:t>
            </a:r>
            <a:r>
              <a:rPr lang="es-ES" sz="3200" dirty="0" smtClean="0"/>
              <a:t> </a:t>
            </a:r>
            <a:r>
              <a:rPr lang="es-ES" sz="3200" dirty="0" err="1" smtClean="0"/>
              <a:t>com</a:t>
            </a:r>
            <a:r>
              <a:rPr lang="es-ES" sz="3200" dirty="0" smtClean="0"/>
              <a:t> una sola nació</a:t>
            </a:r>
            <a:endParaRPr lang="es-ES" sz="3200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817581" y="1285634"/>
            <a:ext cx="7175351" cy="2075599"/>
          </a:xfrm>
        </p:spPr>
        <p:txBody>
          <a:bodyPr/>
          <a:lstStyle/>
          <a:p>
            <a:r>
              <a:rPr lang="es-ES" sz="9600" dirty="0" smtClean="0"/>
              <a:t>SAMUEL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623694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sobirania</a:t>
            </a:r>
            <a:r>
              <a:rPr lang="es-ES" sz="3200" dirty="0" smtClean="0"/>
              <a:t> de </a:t>
            </a:r>
            <a:r>
              <a:rPr lang="es-ES" sz="3200" dirty="0" err="1" smtClean="0"/>
              <a:t>Déu</a:t>
            </a:r>
            <a:r>
              <a:rPr lang="es-ES" sz="3200" dirty="0" smtClean="0"/>
              <a:t> en </a:t>
            </a:r>
            <a:r>
              <a:rPr lang="es-ES" sz="3200" dirty="0" err="1" smtClean="0"/>
              <a:t>els</a:t>
            </a:r>
            <a:r>
              <a:rPr lang="es-ES" sz="3200" dirty="0" smtClean="0"/>
              <a:t> </a:t>
            </a:r>
            <a:r>
              <a:rPr lang="es-ES" sz="3200" dirty="0" err="1" smtClean="0"/>
              <a:t>llibres</a:t>
            </a:r>
            <a:r>
              <a:rPr lang="es-ES" sz="3200" dirty="0" smtClean="0"/>
              <a:t> de Samuel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913884"/>
            <a:ext cx="6400800" cy="3292355"/>
          </a:xfrm>
        </p:spPr>
        <p:txBody>
          <a:bodyPr>
            <a:noAutofit/>
          </a:bodyPr>
          <a:lstStyle/>
          <a:p>
            <a:pPr algn="ctr"/>
            <a:r>
              <a:rPr lang="es-ES" sz="3600" dirty="0" err="1" smtClean="0"/>
              <a:t>Déu</a:t>
            </a:r>
            <a:r>
              <a:rPr lang="es-ES" sz="3600" dirty="0" smtClean="0"/>
              <a:t> </a:t>
            </a:r>
            <a:r>
              <a:rPr lang="es-ES" sz="3600" dirty="0" err="1" smtClean="0"/>
              <a:t>guia</a:t>
            </a:r>
            <a:r>
              <a:rPr lang="es-ES" sz="3600" dirty="0" smtClean="0"/>
              <a:t> </a:t>
            </a:r>
            <a:r>
              <a:rPr lang="es-ES" sz="3600" dirty="0" err="1" smtClean="0"/>
              <a:t>els</a:t>
            </a:r>
            <a:r>
              <a:rPr lang="es-ES" sz="3600" dirty="0" smtClean="0"/>
              <a:t> </a:t>
            </a:r>
            <a:r>
              <a:rPr lang="es-ES" sz="3600" dirty="0" err="1" smtClean="0"/>
              <a:t>esdeveniments</a:t>
            </a:r>
            <a:r>
              <a:rPr lang="es-ES" sz="3600" dirty="0" smtClean="0"/>
              <a:t> de la </a:t>
            </a:r>
            <a:r>
              <a:rPr lang="es-ES" sz="3600" dirty="0" err="1" smtClean="0"/>
              <a:t>història</a:t>
            </a:r>
            <a:r>
              <a:rPr lang="es-ES" sz="3600" dirty="0" smtClean="0"/>
              <a:t> del </a:t>
            </a:r>
            <a:r>
              <a:rPr lang="es-ES" sz="3600" dirty="0" err="1" smtClean="0"/>
              <a:t>seu</a:t>
            </a:r>
            <a:r>
              <a:rPr lang="es-ES" sz="3600" dirty="0" smtClean="0"/>
              <a:t> </a:t>
            </a:r>
            <a:r>
              <a:rPr lang="es-ES" sz="3600" dirty="0" err="1" smtClean="0"/>
              <a:t>poble</a:t>
            </a:r>
            <a:r>
              <a:rPr lang="es-ES" sz="3600" dirty="0" smtClean="0"/>
              <a:t>. </a:t>
            </a:r>
            <a:r>
              <a:rPr lang="es-ES" sz="3600" dirty="0" err="1" smtClean="0"/>
              <a:t>Ell</a:t>
            </a:r>
            <a:r>
              <a:rPr lang="es-ES" sz="3600" dirty="0" smtClean="0"/>
              <a:t> posa reis, </a:t>
            </a:r>
            <a:r>
              <a:rPr lang="es-ES" sz="3600" dirty="0" err="1" smtClean="0"/>
              <a:t>els</a:t>
            </a:r>
            <a:r>
              <a:rPr lang="es-ES" sz="3600" dirty="0" smtClean="0"/>
              <a:t> </a:t>
            </a:r>
            <a:r>
              <a:rPr lang="es-ES" sz="3600" dirty="0" err="1" smtClean="0"/>
              <a:t>enderroca</a:t>
            </a:r>
            <a:r>
              <a:rPr lang="es-ES" sz="3600" dirty="0" smtClean="0"/>
              <a:t> i </a:t>
            </a:r>
            <a:r>
              <a:rPr lang="es-ES" sz="3600" dirty="0" err="1" smtClean="0"/>
              <a:t>guia</a:t>
            </a:r>
            <a:r>
              <a:rPr lang="es-ES" sz="3600" dirty="0" smtClean="0"/>
              <a:t> la </a:t>
            </a:r>
            <a:r>
              <a:rPr lang="es-ES" sz="3600" dirty="0" err="1" smtClean="0"/>
              <a:t>Història</a:t>
            </a:r>
            <a:r>
              <a:rPr lang="es-ES" sz="3600" dirty="0" smtClean="0"/>
              <a:t> </a:t>
            </a:r>
            <a:r>
              <a:rPr lang="es-ES" sz="3600" dirty="0" err="1" smtClean="0"/>
              <a:t>segons</a:t>
            </a:r>
            <a:r>
              <a:rPr lang="es-ES" sz="3600" dirty="0" smtClean="0"/>
              <a:t> la </a:t>
            </a:r>
            <a:r>
              <a:rPr lang="es-ES" sz="3600" dirty="0" err="1" smtClean="0"/>
              <a:t>seva</a:t>
            </a:r>
            <a:r>
              <a:rPr lang="es-ES" sz="3600" dirty="0" smtClean="0"/>
              <a:t> </a:t>
            </a:r>
            <a:r>
              <a:rPr lang="es-ES" sz="3600" dirty="0" err="1" smtClean="0"/>
              <a:t>voluntat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044820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4817250"/>
            <a:ext cx="6512511" cy="697917"/>
          </a:xfrm>
        </p:spPr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llei</a:t>
            </a:r>
            <a:r>
              <a:rPr lang="es-ES" sz="3200" dirty="0" smtClean="0"/>
              <a:t> i la </a:t>
            </a:r>
            <a:r>
              <a:rPr lang="es-ES" sz="3200" dirty="0" err="1" smtClean="0"/>
              <a:t>responsabilitat</a:t>
            </a:r>
            <a:r>
              <a:rPr lang="es-ES" sz="3200" dirty="0" smtClean="0"/>
              <a:t> en </a:t>
            </a:r>
            <a:r>
              <a:rPr lang="es-ES" sz="3200" dirty="0" err="1" smtClean="0"/>
              <a:t>els</a:t>
            </a:r>
            <a:r>
              <a:rPr lang="es-ES" sz="3200" dirty="0" smtClean="0"/>
              <a:t> </a:t>
            </a:r>
            <a:r>
              <a:rPr lang="es-ES" sz="3200" dirty="0" err="1" smtClean="0"/>
              <a:t>llibres</a:t>
            </a:r>
            <a:r>
              <a:rPr lang="es-ES" sz="3200" dirty="0" smtClean="0"/>
              <a:t> de Samuel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099758"/>
            <a:ext cx="6400800" cy="310648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>Casos </a:t>
            </a:r>
            <a:r>
              <a:rPr lang="es-ES" sz="4000" dirty="0" err="1" smtClean="0"/>
              <a:t>concrets</a:t>
            </a:r>
            <a:r>
              <a:rPr lang="es-ES" sz="4000" dirty="0" smtClean="0"/>
              <a:t> </a:t>
            </a:r>
            <a:r>
              <a:rPr lang="es-ES" sz="4000" dirty="0" err="1" smtClean="0"/>
              <a:t>d’obediència</a:t>
            </a:r>
            <a:r>
              <a:rPr lang="es-ES" sz="4000" dirty="0" smtClean="0"/>
              <a:t>, </a:t>
            </a:r>
            <a:r>
              <a:rPr lang="es-ES" sz="4000" dirty="0" err="1" smtClean="0"/>
              <a:t>desobediència</a:t>
            </a:r>
            <a:r>
              <a:rPr lang="es-ES" sz="4000" dirty="0" smtClean="0"/>
              <a:t>, i les </a:t>
            </a:r>
            <a:r>
              <a:rPr lang="es-ES" sz="4000" dirty="0" err="1" smtClean="0"/>
              <a:t>seves</a:t>
            </a:r>
            <a:r>
              <a:rPr lang="es-ES" sz="4000" dirty="0" smtClean="0"/>
              <a:t> </a:t>
            </a:r>
            <a:r>
              <a:rPr lang="es-ES" sz="4000" dirty="0" err="1" smtClean="0"/>
              <a:t>conseqüències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109302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4739804"/>
            <a:ext cx="6512511" cy="775364"/>
          </a:xfrm>
        </p:spPr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llei</a:t>
            </a:r>
            <a:r>
              <a:rPr lang="es-ES" sz="3200" dirty="0" smtClean="0"/>
              <a:t> i la </a:t>
            </a:r>
            <a:r>
              <a:rPr lang="es-ES" sz="3200" dirty="0" err="1" smtClean="0"/>
              <a:t>responsabilitat</a:t>
            </a:r>
            <a:r>
              <a:rPr lang="es-ES" sz="3200" dirty="0" smtClean="0"/>
              <a:t> en </a:t>
            </a:r>
            <a:r>
              <a:rPr lang="es-ES" sz="3200" dirty="0" err="1" smtClean="0"/>
              <a:t>els</a:t>
            </a:r>
            <a:r>
              <a:rPr lang="es-ES" sz="3200" dirty="0" smtClean="0"/>
              <a:t> </a:t>
            </a:r>
            <a:r>
              <a:rPr lang="es-ES" sz="3200" dirty="0" err="1" smtClean="0"/>
              <a:t>llibres</a:t>
            </a:r>
            <a:r>
              <a:rPr lang="es-ES" sz="3200" dirty="0" smtClean="0"/>
              <a:t> de Samuel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929374"/>
            <a:ext cx="6400800" cy="327686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sz="4000" dirty="0" err="1" smtClean="0"/>
              <a:t>Saül</a:t>
            </a:r>
            <a:r>
              <a:rPr lang="es-ES" sz="4000" dirty="0" smtClean="0"/>
              <a:t> considera que el </a:t>
            </a:r>
            <a:r>
              <a:rPr lang="es-ES" sz="4000" dirty="0" err="1" smtClean="0"/>
              <a:t>fet</a:t>
            </a:r>
            <a:r>
              <a:rPr lang="es-ES" sz="4000" dirty="0" smtClean="0"/>
              <a:t> de ser </a:t>
            </a:r>
            <a:r>
              <a:rPr lang="es-ES" sz="4000" dirty="0" err="1" smtClean="0"/>
              <a:t>rei</a:t>
            </a:r>
            <a:r>
              <a:rPr lang="es-ES" sz="4000" dirty="0" smtClean="0"/>
              <a:t> li </a:t>
            </a:r>
            <a:r>
              <a:rPr lang="es-ES" sz="4000" dirty="0" err="1" smtClean="0"/>
              <a:t>dóna</a:t>
            </a:r>
            <a:r>
              <a:rPr lang="es-ES" sz="4000" dirty="0" smtClean="0"/>
              <a:t> </a:t>
            </a:r>
            <a:r>
              <a:rPr lang="es-ES" sz="4000" dirty="0" err="1" smtClean="0"/>
              <a:t>dret</a:t>
            </a:r>
            <a:r>
              <a:rPr lang="es-ES" sz="4000" dirty="0" smtClean="0"/>
              <a:t> a </a:t>
            </a:r>
            <a:r>
              <a:rPr lang="es-ES" sz="4000" dirty="0" err="1" smtClean="0"/>
              <a:t>trencar</a:t>
            </a:r>
            <a:r>
              <a:rPr lang="es-ES" sz="4000" dirty="0" smtClean="0"/>
              <a:t> la </a:t>
            </a:r>
            <a:r>
              <a:rPr lang="es-ES" sz="4000" dirty="0" err="1" smtClean="0"/>
              <a:t>llei</a:t>
            </a:r>
            <a:r>
              <a:rPr lang="es-ES" sz="4000" dirty="0" smtClean="0"/>
              <a:t> de </a:t>
            </a:r>
            <a:r>
              <a:rPr lang="es-ES" sz="4000" dirty="0" err="1" smtClean="0"/>
              <a:t>Déu</a:t>
            </a:r>
            <a:r>
              <a:rPr lang="es-ES" sz="4000" dirty="0" smtClean="0"/>
              <a:t> i </a:t>
            </a:r>
            <a:r>
              <a:rPr lang="es-ES" sz="4000" dirty="0" err="1" smtClean="0"/>
              <a:t>oferir</a:t>
            </a:r>
            <a:r>
              <a:rPr lang="es-ES" sz="4000" dirty="0" smtClean="0"/>
              <a:t> un </a:t>
            </a:r>
            <a:r>
              <a:rPr lang="es-ES" sz="4000" dirty="0" err="1" smtClean="0"/>
              <a:t>sacrifici</a:t>
            </a:r>
            <a:r>
              <a:rPr lang="es-ES" sz="4000" dirty="0" smtClean="0"/>
              <a:t>. </a:t>
            </a:r>
          </a:p>
          <a:p>
            <a:pPr algn="ctr"/>
            <a:r>
              <a:rPr lang="es-ES" sz="4000" dirty="0" smtClean="0"/>
              <a:t>El </a:t>
            </a:r>
            <a:r>
              <a:rPr lang="es-ES" sz="4000" dirty="0" err="1" smtClean="0"/>
              <a:t>regne</a:t>
            </a:r>
            <a:r>
              <a:rPr lang="es-ES" sz="4000" dirty="0" smtClean="0"/>
              <a:t> li </a:t>
            </a:r>
            <a:r>
              <a:rPr lang="es-ES" sz="4000" dirty="0" err="1" smtClean="0"/>
              <a:t>és</a:t>
            </a:r>
            <a:r>
              <a:rPr lang="es-ES" sz="4000" dirty="0" smtClean="0"/>
              <a:t> </a:t>
            </a:r>
            <a:r>
              <a:rPr lang="es-ES" sz="4000" dirty="0" err="1" smtClean="0"/>
              <a:t>retirat</a:t>
            </a:r>
            <a:r>
              <a:rPr lang="es-ES" sz="4000" dirty="0" smtClean="0"/>
              <a:t>	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637161215"/>
      </p:ext>
    </p:extLst>
  </p:cSld>
  <p:clrMapOvr>
    <a:masterClrMapping/>
  </p:clrMapOvr>
</p:sld>
</file>

<file path=ppt/theme/theme1.xml><?xml version="1.0" encoding="utf-8"?>
<a:theme xmlns:a="http://schemas.openxmlformats.org/drawingml/2006/main" name="Instalación integrada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Instalación integrada.thmx</Template>
  <TotalTime>268</TotalTime>
  <Words>504</Words>
  <Application>Microsoft Office PowerPoint</Application>
  <PresentationFormat>Presentación en pantalla (4:3)</PresentationFormat>
  <Paragraphs>61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Georgia</vt:lpstr>
      <vt:lpstr>Trebuchet MS</vt:lpstr>
      <vt:lpstr>Instalación integrada</vt:lpstr>
      <vt:lpstr>RUT</vt:lpstr>
      <vt:lpstr>La sobirania de Déu en el llibre de Rut</vt:lpstr>
      <vt:lpstr>La llei de Déu i la responsabilitat en el llibre de Rut</vt:lpstr>
      <vt:lpstr>La gràcia de Déu en el llibre de Rut</vt:lpstr>
      <vt:lpstr>Crist en el llibre de Rut</vt:lpstr>
      <vt:lpstr>SAMUEL</vt:lpstr>
      <vt:lpstr>La sobirania de Déu en els llibres de Samuel</vt:lpstr>
      <vt:lpstr>La llei i la responsabilitat en els llibres de Samuel</vt:lpstr>
      <vt:lpstr>La llei i la responsabilitat en els llibres de Samuel</vt:lpstr>
      <vt:lpstr>La llei i la responsabilitat en els llibres de Samuel</vt:lpstr>
      <vt:lpstr>La llei i la responsabilitat en els llibres de Samuel</vt:lpstr>
      <vt:lpstr>La gràcia de Déu en els llibres de Samuel </vt:lpstr>
      <vt:lpstr>Crist en els llibres de Samuel</vt:lpstr>
      <vt:lpstr>Llibres dels Reis i de les Cròniques</vt:lpstr>
      <vt:lpstr>Reis i Cròniques </vt:lpstr>
      <vt:lpstr>Reis i Cròniques </vt:lpstr>
      <vt:lpstr>Llibres dels Reis</vt:lpstr>
      <vt:lpstr>La sobirania de Déu a Reis i Cròniques </vt:lpstr>
      <vt:lpstr>La llei i la responsabilitat a Reis i Cròniques</vt:lpstr>
      <vt:lpstr>La gràcia de Déu a Reis i Cròniques</vt:lpstr>
      <vt:lpstr>Crist a Reis i Cròniques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JOSUÈ   </dc:title>
  <dc:creator>Jordi Ferrón</dc:creator>
  <cp:lastModifiedBy>WU</cp:lastModifiedBy>
  <cp:revision>33</cp:revision>
  <dcterms:created xsi:type="dcterms:W3CDTF">2019-02-06T20:25:26Z</dcterms:created>
  <dcterms:modified xsi:type="dcterms:W3CDTF">2026-01-18T20:33:52Z</dcterms:modified>
</cp:coreProperties>
</file>