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328A7494-0BB1-D846-9E99-702FE56541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Subtítol 2">
            <a:extLst>
              <a:ext uri="{FF2B5EF4-FFF2-40B4-BE49-F238E27FC236}">
                <a16:creationId xmlns:a16="http://schemas.microsoft.com/office/drawing/2014/main" id="{8943745C-DD93-224E-A84B-87154DE0A9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/>
              <a:t>Feu clic aquí per editar l'estil de subtítols del patró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BBC845F9-0C0D-8941-8CF0-3937B9EA6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404A6-34A4-0943-98DD-3E68DBB93256}" type="datetimeFigureOut">
              <a:rPr lang="ca-ES" smtClean="0"/>
              <a:t>19/1/2019</a:t>
            </a:fld>
            <a:endParaRPr lang="ca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A595DDCE-BFD6-2842-8466-C9DA24D43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D75543EA-C631-4C4A-9B30-DEDBC718C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F7C3D-1240-B14E-8F8C-E5839843968A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07642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EE0B44E5-9D58-B645-85FE-494182051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vertical 2">
            <a:extLst>
              <a:ext uri="{FF2B5EF4-FFF2-40B4-BE49-F238E27FC236}">
                <a16:creationId xmlns:a16="http://schemas.microsoft.com/office/drawing/2014/main" id="{71349834-490E-7344-890E-941837D9A4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44600A7D-C89A-1848-A73E-C6EA67731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404A6-34A4-0943-98DD-3E68DBB93256}" type="datetimeFigureOut">
              <a:rPr lang="ca-ES" smtClean="0"/>
              <a:t>19/1/2019</a:t>
            </a:fld>
            <a:endParaRPr lang="ca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AEC3965C-FC0C-434A-9430-88D4B32F3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FA53A092-1B7E-9C43-836D-7EFAE61DC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F7C3D-1240-B14E-8F8C-E5839843968A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27533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>
            <a:extLst>
              <a:ext uri="{FF2B5EF4-FFF2-40B4-BE49-F238E27FC236}">
                <a16:creationId xmlns:a16="http://schemas.microsoft.com/office/drawing/2014/main" id="{16955A6F-C53C-B54D-950A-F579D76C38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vertical 2">
            <a:extLst>
              <a:ext uri="{FF2B5EF4-FFF2-40B4-BE49-F238E27FC236}">
                <a16:creationId xmlns:a16="http://schemas.microsoft.com/office/drawing/2014/main" id="{7D26FB05-AE59-D64F-B3E2-4CDEA2E804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90B19F50-452A-4648-876B-175306FCF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404A6-34A4-0943-98DD-3E68DBB93256}" type="datetimeFigureOut">
              <a:rPr lang="ca-ES" smtClean="0"/>
              <a:t>19/1/2019</a:t>
            </a:fld>
            <a:endParaRPr lang="ca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AA2C02B6-1561-AE4F-B50D-7D96C344A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6006E55F-027B-1446-9312-5A58D36CE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F7C3D-1240-B14E-8F8C-E5839843968A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30257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DACB8469-1716-9D43-8FF4-0AB839FF5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DF819B68-2257-3148-ABEF-D112E8AD9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95F39247-459D-434C-B346-B9CCC310A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404A6-34A4-0943-98DD-3E68DBB93256}" type="datetimeFigureOut">
              <a:rPr lang="ca-ES" smtClean="0"/>
              <a:t>19/1/2019</a:t>
            </a:fld>
            <a:endParaRPr lang="ca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A0B154CF-1963-3648-B298-1F2D75A7A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82C78034-158D-A94C-A1DE-C61F28902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F7C3D-1240-B14E-8F8C-E5839843968A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29228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E6EC11B9-79E2-3347-A4D3-825469D00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05C36F7A-153E-FF45-870A-C561564B2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A7DECDF3-F253-7342-BAE5-DD908750D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404A6-34A4-0943-98DD-3E68DBB93256}" type="datetimeFigureOut">
              <a:rPr lang="ca-ES" smtClean="0"/>
              <a:t>19/1/2019</a:t>
            </a:fld>
            <a:endParaRPr lang="ca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2A65DA7D-E872-C441-BC7E-C7E137CF6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5FB8AF0B-74C2-F24D-9645-66A25A013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F7C3D-1240-B14E-8F8C-E5839843968A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92094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3EF47F4F-901B-9A4E-8A19-D15FDE2B9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CD2DED1D-BC89-5C49-B1F2-F781B74235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contingut 3">
            <a:extLst>
              <a:ext uri="{FF2B5EF4-FFF2-40B4-BE49-F238E27FC236}">
                <a16:creationId xmlns:a16="http://schemas.microsoft.com/office/drawing/2014/main" id="{20AC6465-7B18-484E-AA66-3F38E85549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CB95675E-A2B4-A84C-9590-F28F9F11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404A6-34A4-0943-98DD-3E68DBB93256}" type="datetimeFigureOut">
              <a:rPr lang="ca-ES" smtClean="0"/>
              <a:t>19/1/2019</a:t>
            </a:fld>
            <a:endParaRPr lang="ca-ES"/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B2C7B09A-45B0-F545-8E08-962687B12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E0CBECE9-13B8-8249-A836-264D69D42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F7C3D-1240-B14E-8F8C-E5839843968A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0644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ACBAA106-0426-8D4B-9431-CA27B7862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3F0FA1B6-2E3C-624D-B5E7-07361C640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4" name="Contenidor de contingut 3">
            <a:extLst>
              <a:ext uri="{FF2B5EF4-FFF2-40B4-BE49-F238E27FC236}">
                <a16:creationId xmlns:a16="http://schemas.microsoft.com/office/drawing/2014/main" id="{08A59D35-502F-E34F-B66B-2923FD1960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5" name="Contenidor de text 4">
            <a:extLst>
              <a:ext uri="{FF2B5EF4-FFF2-40B4-BE49-F238E27FC236}">
                <a16:creationId xmlns:a16="http://schemas.microsoft.com/office/drawing/2014/main" id="{B40803DF-0832-8141-A24F-AC6D4949D2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6" name="Contenidor de contingut 5">
            <a:extLst>
              <a:ext uri="{FF2B5EF4-FFF2-40B4-BE49-F238E27FC236}">
                <a16:creationId xmlns:a16="http://schemas.microsoft.com/office/drawing/2014/main" id="{29D30747-E88C-1F46-8768-428A85281F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7" name="Contenidor de data 6">
            <a:extLst>
              <a:ext uri="{FF2B5EF4-FFF2-40B4-BE49-F238E27FC236}">
                <a16:creationId xmlns:a16="http://schemas.microsoft.com/office/drawing/2014/main" id="{82E0471C-58B8-9F48-B6D6-CAF2113A7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404A6-34A4-0943-98DD-3E68DBB93256}" type="datetimeFigureOut">
              <a:rPr lang="ca-ES" smtClean="0"/>
              <a:t>19/1/2019</a:t>
            </a:fld>
            <a:endParaRPr lang="ca-ES"/>
          </a:p>
        </p:txBody>
      </p:sp>
      <p:sp>
        <p:nvSpPr>
          <p:cNvPr id="8" name="Contenidor de peu de pàgina 7">
            <a:extLst>
              <a:ext uri="{FF2B5EF4-FFF2-40B4-BE49-F238E27FC236}">
                <a16:creationId xmlns:a16="http://schemas.microsoft.com/office/drawing/2014/main" id="{2ACA203B-3097-6244-8F8F-439E96100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>
            <a:extLst>
              <a:ext uri="{FF2B5EF4-FFF2-40B4-BE49-F238E27FC236}">
                <a16:creationId xmlns:a16="http://schemas.microsoft.com/office/drawing/2014/main" id="{DB0DF380-C471-7D4E-A347-61D261B21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F7C3D-1240-B14E-8F8C-E5839843968A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89779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1CD4E44D-5728-3E46-9734-E36D26D7C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data 2">
            <a:extLst>
              <a:ext uri="{FF2B5EF4-FFF2-40B4-BE49-F238E27FC236}">
                <a16:creationId xmlns:a16="http://schemas.microsoft.com/office/drawing/2014/main" id="{EF70464A-6152-7242-9A4F-E241A3597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404A6-34A4-0943-98DD-3E68DBB93256}" type="datetimeFigureOut">
              <a:rPr lang="ca-ES" smtClean="0"/>
              <a:t>19/1/2019</a:t>
            </a:fld>
            <a:endParaRPr lang="ca-ES"/>
          </a:p>
        </p:txBody>
      </p:sp>
      <p:sp>
        <p:nvSpPr>
          <p:cNvPr id="4" name="Contenidor de peu de pàgina 3">
            <a:extLst>
              <a:ext uri="{FF2B5EF4-FFF2-40B4-BE49-F238E27FC236}">
                <a16:creationId xmlns:a16="http://schemas.microsoft.com/office/drawing/2014/main" id="{4DCA1C09-E56A-9747-BA5F-46CC31CDB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DC5EF069-DFCE-444A-AAF3-1F8FC4A32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F7C3D-1240-B14E-8F8C-E5839843968A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26478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>
            <a:extLst>
              <a:ext uri="{FF2B5EF4-FFF2-40B4-BE49-F238E27FC236}">
                <a16:creationId xmlns:a16="http://schemas.microsoft.com/office/drawing/2014/main" id="{80180DBD-6604-7A48-BD1A-107C6D5BF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404A6-34A4-0943-98DD-3E68DBB93256}" type="datetimeFigureOut">
              <a:rPr lang="ca-ES" smtClean="0"/>
              <a:t>19/1/2019</a:t>
            </a:fld>
            <a:endParaRPr lang="ca-ES"/>
          </a:p>
        </p:txBody>
      </p:sp>
      <p:sp>
        <p:nvSpPr>
          <p:cNvPr id="3" name="Contenidor de peu de pàgina 2">
            <a:extLst>
              <a:ext uri="{FF2B5EF4-FFF2-40B4-BE49-F238E27FC236}">
                <a16:creationId xmlns:a16="http://schemas.microsoft.com/office/drawing/2014/main" id="{19EAC74E-1666-B649-B49D-484C1C24F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>
            <a:extLst>
              <a:ext uri="{FF2B5EF4-FFF2-40B4-BE49-F238E27FC236}">
                <a16:creationId xmlns:a16="http://schemas.microsoft.com/office/drawing/2014/main" id="{4999FACA-7A5D-AF46-A5AF-68DEEB04C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F7C3D-1240-B14E-8F8C-E5839843968A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20559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36E3746A-DC70-A745-9701-34EF0958E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34743526-D6A9-CF45-A990-B89311500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B33D3032-3427-4F41-8ED1-8E2FE49A00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B7139DFB-C32E-0141-9913-DB382DFA5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404A6-34A4-0943-98DD-3E68DBB93256}" type="datetimeFigureOut">
              <a:rPr lang="ca-ES" smtClean="0"/>
              <a:t>19/1/2019</a:t>
            </a:fld>
            <a:endParaRPr lang="ca-ES"/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3F1252F0-A0FF-6F4C-A077-09F8E1E39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56623E84-145C-094F-9420-64A9BB5D3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F7C3D-1240-B14E-8F8C-E5839843968A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48603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3B30DD80-2EA4-0540-B765-8735675D2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'imatge 2">
            <a:extLst>
              <a:ext uri="{FF2B5EF4-FFF2-40B4-BE49-F238E27FC236}">
                <a16:creationId xmlns:a16="http://schemas.microsoft.com/office/drawing/2014/main" id="{46334C46-A8CC-0A48-8DE6-50048B6D6A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503C5B94-9B4B-6C4F-9C32-FAEEF8DF77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4A272175-4FB8-D241-890E-DDF56A57E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404A6-34A4-0943-98DD-3E68DBB93256}" type="datetimeFigureOut">
              <a:rPr lang="ca-ES" smtClean="0"/>
              <a:t>19/1/2019</a:t>
            </a:fld>
            <a:endParaRPr lang="ca-ES"/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6ECD15E0-439C-9F4E-A16F-A2B8FD2AD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A02A7695-3920-2448-AE66-1C107EDC6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F7C3D-1240-B14E-8F8C-E5839843968A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30589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>
            <a:extLst>
              <a:ext uri="{FF2B5EF4-FFF2-40B4-BE49-F238E27FC236}">
                <a16:creationId xmlns:a16="http://schemas.microsoft.com/office/drawing/2014/main" id="{4FE67F59-F521-B34E-87A7-B4951FD05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F32CFE2C-A2D1-A342-90E9-288E5637E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13F08846-89B7-8644-87C5-5B924DE8B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404A6-34A4-0943-98DD-3E68DBB93256}" type="datetimeFigureOut">
              <a:rPr lang="ca-ES" smtClean="0"/>
              <a:t>19/1/2019</a:t>
            </a:fld>
            <a:endParaRPr lang="ca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C6508730-5A3D-D44E-96A6-4268D894F6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2796D2B3-AD1A-064A-AFBF-4561EDA061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F7C3D-1240-B14E-8F8C-E5839843968A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12127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0CF50056-95F5-6848-B4F2-C605B643C3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/>
              <a:t>SOBIRANIA</a:t>
            </a:r>
          </a:p>
        </p:txBody>
      </p:sp>
      <p:sp>
        <p:nvSpPr>
          <p:cNvPr id="3" name="Subtítol 2">
            <a:extLst>
              <a:ext uri="{FF2B5EF4-FFF2-40B4-BE49-F238E27FC236}">
                <a16:creationId xmlns:a16="http://schemas.microsoft.com/office/drawing/2014/main" id="{2A862D3E-E2BD-9946-9551-69B3C40FE4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/>
              <a:t>Dé fa la seva voluntat dins de la seva Creació</a:t>
            </a:r>
          </a:p>
        </p:txBody>
      </p:sp>
    </p:spTree>
    <p:extLst>
      <p:ext uri="{BB962C8B-B14F-4D97-AF65-F5344CB8AC3E}">
        <p14:creationId xmlns:p14="http://schemas.microsoft.com/office/powerpoint/2010/main" val="1867607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30C79FA9-3DC8-4946-8D25-0B0C83F367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/>
              <a:t>PACTE AMB ADAM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A6AB684E-A202-9D49-929D-B1FC99D561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/>
              <a:t>Adam obeeix i respecta la sobirania de Déu</a:t>
            </a:r>
          </a:p>
          <a:p>
            <a:r>
              <a:rPr lang="ca-ES"/>
              <a:t>Déu dóna vida abundant i eterna</a:t>
            </a:r>
          </a:p>
          <a:p>
            <a:r>
              <a:rPr lang="ca-ES"/>
              <a:t>Desobediència = Mort</a:t>
            </a:r>
          </a:p>
        </p:txBody>
      </p:sp>
    </p:spTree>
    <p:extLst>
      <p:ext uri="{BB962C8B-B14F-4D97-AF65-F5344CB8AC3E}">
        <p14:creationId xmlns:p14="http://schemas.microsoft.com/office/powerpoint/2010/main" val="2166474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84D2F38A-0EC5-4342-B920-2A27950B45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/>
              <a:t>PACTE AMB ABRAHAM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B9C198DC-0614-8E4E-9358-ED33D3F493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a-ES"/>
              <a:t>Un fill</a:t>
            </a:r>
          </a:p>
          <a:p>
            <a:r>
              <a:rPr lang="ca-ES"/>
              <a:t>Una descendència nombros</a:t>
            </a:r>
          </a:p>
          <a:p>
            <a:r>
              <a:rPr lang="ca-ES"/>
              <a:t>Una terra</a:t>
            </a:r>
          </a:p>
          <a:p>
            <a:r>
              <a:rPr lang="ca-ES"/>
              <a:t>Un descendent que portarà benedicció a totes les famílies de la terra</a:t>
            </a:r>
          </a:p>
        </p:txBody>
      </p:sp>
    </p:spTree>
    <p:extLst>
      <p:ext uri="{BB962C8B-B14F-4D97-AF65-F5344CB8AC3E}">
        <p14:creationId xmlns:p14="http://schemas.microsoft.com/office/powerpoint/2010/main" val="347787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770779BA-5374-894E-B42E-C1C97556DD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/>
              <a:t>PACTE AMB MOISÈS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93D508E3-8D0B-3B4D-8788-1B59C6E2F5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/>
              <a:t>Obediència a la Llei = benedicció i permanència</a:t>
            </a:r>
          </a:p>
          <a:p>
            <a:r>
              <a:rPr lang="ca-ES"/>
              <a:t>Desobediència a la Llei = maledicció i desaparició de la nació</a:t>
            </a:r>
          </a:p>
        </p:txBody>
      </p:sp>
    </p:spTree>
    <p:extLst>
      <p:ext uri="{BB962C8B-B14F-4D97-AF65-F5344CB8AC3E}">
        <p14:creationId xmlns:p14="http://schemas.microsoft.com/office/powerpoint/2010/main" val="3369439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9357C847-4FB5-AA4F-B27D-3A5EE69E36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/>
              <a:t> Llei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BA2F7759-A84A-7243-97E0-E1046F4853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a-ES"/>
              <a:t>Déu ens mana que fem la seva voluntat</a:t>
            </a:r>
          </a:p>
          <a:p>
            <a:pPr marL="0" indent="0">
              <a:buNone/>
            </a:pPr>
            <a:r>
              <a:rPr lang="ca-ES"/>
              <a:t>MANAMENTS / RECOMPENSA / CONDEMNA</a:t>
            </a:r>
          </a:p>
        </p:txBody>
      </p:sp>
    </p:spTree>
    <p:extLst>
      <p:ext uri="{BB962C8B-B14F-4D97-AF65-F5344CB8AC3E}">
        <p14:creationId xmlns:p14="http://schemas.microsoft.com/office/powerpoint/2010/main" val="3459077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F50D1D7B-56CE-9D45-A4A3-1AB04C5DC9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/>
              <a:t>GRÀCIA / KJÉSED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CA242D66-BE61-1844-BB70-FB09AF170B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a-ES"/>
              <a:t>Justícia</a:t>
            </a:r>
          </a:p>
          <a:p>
            <a:r>
              <a:rPr lang="ca-ES"/>
              <a:t>Misericòrdia</a:t>
            </a:r>
          </a:p>
          <a:p>
            <a:r>
              <a:rPr lang="ca-ES"/>
              <a:t>Gràcia</a:t>
            </a:r>
          </a:p>
          <a:p>
            <a:r>
              <a:rPr lang="ca-ES"/>
              <a:t>Kjésed</a:t>
            </a:r>
          </a:p>
        </p:txBody>
      </p:sp>
    </p:spTree>
    <p:extLst>
      <p:ext uri="{BB962C8B-B14F-4D97-AF65-F5344CB8AC3E}">
        <p14:creationId xmlns:p14="http://schemas.microsoft.com/office/powerpoint/2010/main" val="533225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DEBA364F-F8BC-F048-A75C-867D514DD8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/>
              <a:t>CRIST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F4A60070-9D46-4F48-B118-CED4F6C154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/>
              <a:t>La Paraula de Déu encarnada</a:t>
            </a:r>
          </a:p>
        </p:txBody>
      </p:sp>
    </p:spTree>
    <p:extLst>
      <p:ext uri="{BB962C8B-B14F-4D97-AF65-F5344CB8AC3E}">
        <p14:creationId xmlns:p14="http://schemas.microsoft.com/office/powerpoint/2010/main" val="2199843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19D0C273-6AE8-9E46-8F28-B91C8D63CA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/>
              <a:t>RESPONSABILITAT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378AC6F0-D4CE-894D-B15B-C1FF6BB39C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/>
              <a:t>La meva/nostra actitud davant de la sobirania, la llei, la gråcia i el Crist de Déu</a:t>
            </a:r>
          </a:p>
        </p:txBody>
      </p:sp>
    </p:spTree>
    <p:extLst>
      <p:ext uri="{BB962C8B-B14F-4D97-AF65-F5344CB8AC3E}">
        <p14:creationId xmlns:p14="http://schemas.microsoft.com/office/powerpoint/2010/main" val="30298308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ci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Pantalla panoràmica</PresentationFormat>
  <Slides>8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8</vt:i4>
      </vt:variant>
    </vt:vector>
  </HeadingPairs>
  <TitlesOfParts>
    <vt:vector size="9" baseType="lpstr">
      <vt:lpstr>Tema de l'Office</vt:lpstr>
      <vt:lpstr>SOBIRANIA</vt:lpstr>
      <vt:lpstr>PACTE AMB ADAM</vt:lpstr>
      <vt:lpstr>PACTE AMB ABRAHAM</vt:lpstr>
      <vt:lpstr>PACTE AMB MOISÈS</vt:lpstr>
      <vt:lpstr> Llei</vt:lpstr>
      <vt:lpstr>GRÀCIA / KJÉSED</vt:lpstr>
      <vt:lpstr>CRIST</vt:lpstr>
      <vt:lpstr>RESPONSABILITAT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SOBIRANIA</dc:title>
  <dc:creator>Usuari desconegut</dc:creator>
  <cp:lastModifiedBy>Usuari desconegut</cp:lastModifiedBy>
  <cp:revision>3</cp:revision>
  <dcterms:created xsi:type="dcterms:W3CDTF">2019-01-19T06:08:10Z</dcterms:created>
  <dcterms:modified xsi:type="dcterms:W3CDTF">2019-01-19T06:24:20Z</dcterms:modified>
</cp:coreProperties>
</file>