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B64582B9-3821-7D4A-BAAF-DAB293F73F69}">
          <p14:sldIdLst>
            <p14:sldId id="256"/>
          </p14:sldIdLst>
        </p14:section>
        <p14:section name="Sección sin título" id="{28EDA015-4251-8B44-BFD9-C80872435377}">
          <p14:sldIdLst>
            <p14:sldId id="257"/>
          </p14:sldIdLst>
        </p14:section>
        <p14:section name="Sección sin título" id="{1E9EEE8A-E47D-E74F-8424-8239B877FA9D}">
          <p14:sldIdLst>
            <p14:sldId id="258"/>
            <p14:sldId id="259"/>
            <p14:sldId id="260"/>
            <p14:sldId id="261"/>
            <p14:sldId id="263"/>
            <p14:sldId id="264"/>
            <p14:sldId id="265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46" autoAdjust="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47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2756945" y="3128891"/>
            <a:ext cx="4353859" cy="944862"/>
          </a:xfrm>
        </p:spPr>
        <p:txBody>
          <a:bodyPr>
            <a:normAutofit fontScale="70000" lnSpcReduction="20000"/>
          </a:bodyPr>
          <a:lstStyle/>
          <a:p>
            <a:r>
              <a:rPr lang="es-ES" sz="3600" dirty="0" smtClean="0"/>
              <a:t>Un </a:t>
            </a:r>
            <a:r>
              <a:rPr lang="es-ES" sz="3600" dirty="0" err="1" smtClean="0"/>
              <a:t>canvi</a:t>
            </a:r>
            <a:r>
              <a:rPr lang="es-ES" sz="3600" dirty="0" smtClean="0"/>
              <a:t> de cicle. Entrada a la </a:t>
            </a:r>
            <a:r>
              <a:rPr lang="es-ES" sz="3600" dirty="0" err="1" smtClean="0"/>
              <a:t>terra</a:t>
            </a:r>
            <a:r>
              <a:rPr lang="es-ES" sz="3600" dirty="0" smtClean="0"/>
              <a:t> i </a:t>
            </a:r>
            <a:r>
              <a:rPr lang="es-ES" sz="3600" dirty="0" err="1" smtClean="0"/>
              <a:t>conquesta</a:t>
            </a:r>
            <a:r>
              <a:rPr lang="es-ES" sz="3600" dirty="0" smtClean="0"/>
              <a:t>	</a:t>
            </a:r>
            <a:r>
              <a:rPr lang="es-ES" dirty="0" smtClean="0"/>
              <a:t>	</a:t>
            </a:r>
            <a:endParaRPr lang="es-ES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817581" y="1332102"/>
            <a:ext cx="7175351" cy="1626403"/>
          </a:xfrm>
        </p:spPr>
        <p:txBody>
          <a:bodyPr/>
          <a:lstStyle/>
          <a:p>
            <a:r>
              <a:rPr lang="es-ES" dirty="0" smtClean="0"/>
              <a:t>		</a:t>
            </a:r>
            <a:r>
              <a:rPr lang="es-ES" sz="9600" dirty="0"/>
              <a:t>JOSUÈ	</a:t>
            </a:r>
            <a:r>
              <a:rPr lang="es-ES" sz="9600" dirty="0" smtClean="0"/>
              <a:t/>
            </a:r>
            <a:br>
              <a:rPr lang="es-ES" sz="9600" dirty="0" smtClean="0"/>
            </a:br>
            <a:r>
              <a:rPr lang="es-ES" sz="9600" dirty="0" smtClean="0"/>
              <a:t/>
            </a:r>
            <a:br>
              <a:rPr lang="es-ES" sz="9600" dirty="0" smtClean="0"/>
            </a:br>
            <a:endParaRPr lang="es-ES" sz="9600" dirty="0"/>
          </a:p>
        </p:txBody>
      </p:sp>
    </p:spTree>
    <p:extLst>
      <p:ext uri="{BB962C8B-B14F-4D97-AF65-F5344CB8AC3E}">
        <p14:creationId xmlns:p14="http://schemas.microsoft.com/office/powerpoint/2010/main" val="3610975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4471354"/>
            <a:ext cx="6512511" cy="944628"/>
          </a:xfrm>
        </p:spPr>
        <p:txBody>
          <a:bodyPr/>
          <a:lstStyle/>
          <a:p>
            <a:r>
              <a:rPr lang="es-ES" sz="3200" dirty="0" smtClean="0"/>
              <a:t>La </a:t>
            </a:r>
            <a:r>
              <a:rPr lang="es-ES" sz="3200" dirty="0" err="1" smtClean="0"/>
              <a:t>llei</a:t>
            </a:r>
            <a:r>
              <a:rPr lang="es-ES" sz="3200" dirty="0" smtClean="0"/>
              <a:t> i la </a:t>
            </a:r>
            <a:r>
              <a:rPr lang="es-ES" sz="3200" dirty="0" err="1" smtClean="0"/>
              <a:t>responsabilitat</a:t>
            </a:r>
            <a:r>
              <a:rPr lang="es-ES" sz="3200" dirty="0" smtClean="0"/>
              <a:t> al </a:t>
            </a:r>
            <a:r>
              <a:rPr lang="es-ES" sz="3200" dirty="0" err="1" smtClean="0"/>
              <a:t>llibre</a:t>
            </a:r>
            <a:r>
              <a:rPr lang="es-ES" sz="3200" dirty="0" smtClean="0"/>
              <a:t> </a:t>
            </a:r>
            <a:r>
              <a:rPr lang="es-ES" sz="3200" dirty="0" err="1" smtClean="0"/>
              <a:t>dels</a:t>
            </a:r>
            <a:r>
              <a:rPr lang="es-ES" sz="3200" dirty="0" smtClean="0"/>
              <a:t> </a:t>
            </a:r>
            <a:r>
              <a:rPr lang="es-ES" sz="3200" dirty="0" err="1" smtClean="0"/>
              <a:t>Jutges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347590"/>
            <a:ext cx="6400800" cy="2858649"/>
          </a:xfrm>
        </p:spPr>
        <p:txBody>
          <a:bodyPr>
            <a:normAutofit/>
          </a:bodyPr>
          <a:lstStyle/>
          <a:p>
            <a:pPr algn="ctr"/>
            <a:r>
              <a:rPr lang="es-ES" sz="6000" dirty="0" smtClean="0"/>
              <a:t>Respecte per la </a:t>
            </a:r>
            <a:r>
              <a:rPr lang="es-ES" sz="6000" dirty="0" err="1" smtClean="0"/>
              <a:t>llei</a:t>
            </a:r>
            <a:r>
              <a:rPr lang="es-ES" sz="6000" dirty="0" smtClean="0"/>
              <a:t> de </a:t>
            </a:r>
            <a:r>
              <a:rPr lang="es-ES" sz="6000" dirty="0" err="1" smtClean="0"/>
              <a:t>Déu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val="3254948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5467812"/>
            <a:ext cx="6512511" cy="929373"/>
          </a:xfrm>
        </p:spPr>
        <p:txBody>
          <a:bodyPr/>
          <a:lstStyle/>
          <a:p>
            <a:r>
              <a:rPr lang="es-ES" sz="3200" dirty="0" smtClean="0"/>
              <a:t>La </a:t>
            </a:r>
            <a:r>
              <a:rPr lang="es-ES" sz="3200" dirty="0" err="1" smtClean="0"/>
              <a:t>gràcia</a:t>
            </a:r>
            <a:r>
              <a:rPr lang="es-ES" sz="3200" dirty="0" smtClean="0"/>
              <a:t> de </a:t>
            </a:r>
            <a:r>
              <a:rPr lang="es-ES" sz="3200" dirty="0" err="1" smtClean="0"/>
              <a:t>Déu</a:t>
            </a:r>
            <a:r>
              <a:rPr lang="es-ES" sz="3200" dirty="0" smtClean="0"/>
              <a:t> en el </a:t>
            </a:r>
            <a:r>
              <a:rPr lang="es-ES" sz="3200" dirty="0" err="1" smtClean="0"/>
              <a:t>llibre</a:t>
            </a:r>
            <a:r>
              <a:rPr lang="es-ES" sz="3200" dirty="0" smtClean="0"/>
              <a:t> </a:t>
            </a:r>
            <a:r>
              <a:rPr lang="es-ES" sz="3200" dirty="0" err="1" smtClean="0"/>
              <a:t>dels</a:t>
            </a:r>
            <a:r>
              <a:rPr lang="es-ES" sz="3200" dirty="0" smtClean="0"/>
              <a:t> </a:t>
            </a:r>
            <a:r>
              <a:rPr lang="es-ES" sz="3200" dirty="0" err="1" smtClean="0"/>
              <a:t>Jutges</a:t>
            </a:r>
            <a:r>
              <a:rPr lang="es-ES" dirty="0" smtClean="0"/>
              <a:t>	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algn="ctr"/>
            <a:r>
              <a:rPr lang="es-ES" sz="4800" dirty="0" err="1" smtClean="0"/>
              <a:t>Déu</a:t>
            </a:r>
            <a:r>
              <a:rPr lang="es-ES" sz="4800" dirty="0" smtClean="0"/>
              <a:t> </a:t>
            </a:r>
            <a:r>
              <a:rPr lang="es-ES" sz="4800" dirty="0" err="1" smtClean="0"/>
              <a:t>mai</a:t>
            </a:r>
            <a:r>
              <a:rPr lang="es-ES" sz="4800" dirty="0" smtClean="0"/>
              <a:t> </a:t>
            </a:r>
            <a:r>
              <a:rPr lang="es-ES" sz="4800" dirty="0" err="1" smtClean="0"/>
              <a:t>deixa</a:t>
            </a:r>
            <a:r>
              <a:rPr lang="es-ES" sz="4800" dirty="0" smtClean="0"/>
              <a:t> </a:t>
            </a:r>
            <a:r>
              <a:rPr lang="es-ES" sz="4800" dirty="0" err="1" smtClean="0"/>
              <a:t>d’alliberar</a:t>
            </a:r>
            <a:r>
              <a:rPr lang="es-ES" sz="4800" dirty="0" smtClean="0"/>
              <a:t> Israel. </a:t>
            </a:r>
          </a:p>
          <a:p>
            <a:pPr algn="ctr"/>
            <a:r>
              <a:rPr lang="es-ES" sz="4800" dirty="0" smtClean="0"/>
              <a:t>El cicle </a:t>
            </a:r>
            <a:r>
              <a:rPr lang="es-ES" sz="4800" dirty="0" err="1" smtClean="0"/>
              <a:t>sempre</a:t>
            </a:r>
            <a:r>
              <a:rPr lang="es-ES" sz="4800" dirty="0" smtClean="0"/>
              <a:t> es va </a:t>
            </a:r>
            <a:r>
              <a:rPr lang="es-ES" sz="4800" dirty="0" err="1" smtClean="0"/>
              <a:t>repetint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1732492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5483302"/>
            <a:ext cx="6512511" cy="991332"/>
          </a:xfrm>
        </p:spPr>
        <p:txBody>
          <a:bodyPr/>
          <a:lstStyle/>
          <a:p>
            <a:r>
              <a:rPr lang="es-ES" sz="3200" dirty="0" err="1" smtClean="0"/>
              <a:t>Crist</a:t>
            </a:r>
            <a:r>
              <a:rPr lang="es-ES" sz="3200" dirty="0" smtClean="0"/>
              <a:t> en el </a:t>
            </a:r>
            <a:r>
              <a:rPr lang="es-ES" sz="3200" dirty="0" err="1" smtClean="0"/>
              <a:t>llibre</a:t>
            </a:r>
            <a:r>
              <a:rPr lang="es-ES" sz="3200" dirty="0" smtClean="0"/>
              <a:t> </a:t>
            </a:r>
            <a:r>
              <a:rPr lang="es-ES" sz="3200" dirty="0" err="1" smtClean="0"/>
              <a:t>dels</a:t>
            </a:r>
            <a:r>
              <a:rPr lang="es-ES" sz="3200" dirty="0" smtClean="0"/>
              <a:t> </a:t>
            </a:r>
            <a:r>
              <a:rPr lang="es-ES" sz="3200" dirty="0" err="1" smtClean="0"/>
              <a:t>Jutges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595424"/>
            <a:ext cx="6400800" cy="2610816"/>
          </a:xfrm>
        </p:spPr>
        <p:txBody>
          <a:bodyPr>
            <a:normAutofit/>
          </a:bodyPr>
          <a:lstStyle/>
          <a:p>
            <a:pPr algn="ctr"/>
            <a:r>
              <a:rPr lang="es-ES" sz="5400" dirty="0" err="1" smtClean="0"/>
              <a:t>Els</a:t>
            </a:r>
            <a:r>
              <a:rPr lang="es-ES" sz="5400" dirty="0" smtClean="0"/>
              <a:t> </a:t>
            </a:r>
            <a:r>
              <a:rPr lang="es-ES" sz="5400" dirty="0" err="1" smtClean="0"/>
              <a:t>Jutges</a:t>
            </a:r>
            <a:r>
              <a:rPr lang="es-ES" sz="5400" dirty="0" smtClean="0"/>
              <a:t>: </a:t>
            </a:r>
            <a:r>
              <a:rPr lang="es-ES" sz="5400" dirty="0" err="1" smtClean="0"/>
              <a:t>tipus</a:t>
            </a:r>
            <a:r>
              <a:rPr lang="es-ES" sz="5400" dirty="0" smtClean="0"/>
              <a:t> de </a:t>
            </a:r>
            <a:r>
              <a:rPr lang="es-ES" sz="5400" dirty="0" err="1" smtClean="0"/>
              <a:t>Crist</a:t>
            </a:r>
            <a:endParaRPr lang="es-ES" sz="5400" dirty="0"/>
          </a:p>
        </p:txBody>
      </p:sp>
    </p:spTree>
    <p:extLst>
      <p:ext uri="{BB962C8B-B14F-4D97-AF65-F5344CB8AC3E}">
        <p14:creationId xmlns:p14="http://schemas.microsoft.com/office/powerpoint/2010/main" val="2948340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1793289" y="5731135"/>
            <a:ext cx="6512511" cy="898393"/>
          </a:xfrm>
        </p:spPr>
        <p:txBody>
          <a:bodyPr/>
          <a:lstStyle/>
          <a:p>
            <a:r>
              <a:rPr lang="es-ES" sz="3600" dirty="0" smtClean="0"/>
              <a:t>JOSUÈ</a:t>
            </a:r>
            <a:endParaRPr lang="es-ES" sz="3600" dirty="0"/>
          </a:p>
        </p:txBody>
      </p:sp>
      <p:sp>
        <p:nvSpPr>
          <p:cNvPr id="11" name="Marcador de texto 10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s-ES" sz="4000" dirty="0" smtClean="0"/>
              <a:t>Israel </a:t>
            </a:r>
            <a:r>
              <a:rPr lang="es-ES" sz="4000" dirty="0" err="1" smtClean="0"/>
              <a:t>deixa</a:t>
            </a:r>
            <a:r>
              <a:rPr lang="es-ES" sz="4000" dirty="0" smtClean="0"/>
              <a:t> de ser </a:t>
            </a:r>
            <a:r>
              <a:rPr lang="es-ES" sz="4000" dirty="0" err="1" smtClean="0"/>
              <a:t>nòmada</a:t>
            </a:r>
            <a:endParaRPr lang="es-ES" sz="4000" dirty="0" smtClean="0"/>
          </a:p>
          <a:p>
            <a:pPr>
              <a:buFontTx/>
              <a:buChar char="-"/>
            </a:pPr>
            <a:r>
              <a:rPr lang="es-ES" sz="4000" dirty="0" err="1" smtClean="0"/>
              <a:t>Conquesta</a:t>
            </a:r>
            <a:r>
              <a:rPr lang="es-ES" sz="4000" dirty="0" smtClean="0"/>
              <a:t> de les </a:t>
            </a:r>
            <a:r>
              <a:rPr lang="es-ES" sz="4000" dirty="0" err="1" smtClean="0"/>
              <a:t>ciutats</a:t>
            </a:r>
            <a:r>
              <a:rPr lang="es-ES" sz="4000" dirty="0" smtClean="0"/>
              <a:t> </a:t>
            </a:r>
            <a:r>
              <a:rPr lang="es-ES" sz="4000" dirty="0" err="1" smtClean="0"/>
              <a:t>cananees</a:t>
            </a:r>
            <a:r>
              <a:rPr lang="es-ES" sz="4000" dirty="0" smtClean="0"/>
              <a:t>. El </a:t>
            </a:r>
            <a:r>
              <a:rPr lang="es-ES" sz="4000" dirty="0" err="1" smtClean="0"/>
              <a:t>territori</a:t>
            </a:r>
            <a:r>
              <a:rPr lang="es-ES" sz="4000" dirty="0" smtClean="0"/>
              <a:t> queda </a:t>
            </a:r>
            <a:r>
              <a:rPr lang="es-ES" sz="4000" dirty="0" err="1" smtClean="0"/>
              <a:t>pendent</a:t>
            </a:r>
            <a:endParaRPr lang="es-ES" sz="4000" dirty="0" smtClean="0"/>
          </a:p>
          <a:p>
            <a:pPr>
              <a:buFontTx/>
              <a:buChar char="-"/>
            </a:pPr>
            <a:r>
              <a:rPr lang="es-ES" sz="4000" dirty="0" err="1" smtClean="0"/>
              <a:t>Compromís</a:t>
            </a:r>
            <a:r>
              <a:rPr lang="es-ES" sz="4000" dirty="0" smtClean="0"/>
              <a:t> de seguir el </a:t>
            </a:r>
            <a:r>
              <a:rPr lang="es-ES" sz="4000" dirty="0" err="1" smtClean="0"/>
              <a:t>Senyor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913245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5514280"/>
            <a:ext cx="6512511" cy="1099759"/>
          </a:xfrm>
        </p:spPr>
        <p:txBody>
          <a:bodyPr/>
          <a:lstStyle/>
          <a:p>
            <a:r>
              <a:rPr lang="es-ES" sz="3200" dirty="0" err="1" smtClean="0"/>
              <a:t>Sobirania</a:t>
            </a:r>
            <a:r>
              <a:rPr lang="es-ES" sz="3200" dirty="0" smtClean="0"/>
              <a:t> de </a:t>
            </a:r>
            <a:r>
              <a:rPr lang="es-ES" sz="3200" dirty="0" err="1" smtClean="0"/>
              <a:t>Déu</a:t>
            </a:r>
            <a:r>
              <a:rPr lang="es-ES" sz="3200" dirty="0" smtClean="0"/>
              <a:t> al </a:t>
            </a:r>
            <a:r>
              <a:rPr lang="es-ES" sz="3200" dirty="0" err="1" smtClean="0"/>
              <a:t>Llibre</a:t>
            </a:r>
            <a:r>
              <a:rPr lang="es-ES" sz="3200" dirty="0" smtClean="0"/>
              <a:t> de </a:t>
            </a:r>
            <a:r>
              <a:rPr lang="es-ES" sz="3200" dirty="0" err="1" smtClean="0"/>
              <a:t>Josuè</a:t>
            </a:r>
            <a:r>
              <a:rPr lang="es-ES" dirty="0" smtClean="0"/>
              <a:t>	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ES" sz="4000" dirty="0" smtClean="0"/>
              <a:t>- </a:t>
            </a:r>
            <a:r>
              <a:rPr lang="es-ES" sz="4000" dirty="0" err="1" smtClean="0"/>
              <a:t>S’aturen</a:t>
            </a:r>
            <a:r>
              <a:rPr lang="es-ES" sz="4000" dirty="0" smtClean="0"/>
              <a:t> les </a:t>
            </a:r>
            <a:r>
              <a:rPr lang="es-ES" sz="4000" dirty="0" err="1" smtClean="0"/>
              <a:t>aigües</a:t>
            </a:r>
            <a:r>
              <a:rPr lang="es-ES" sz="4000" dirty="0" smtClean="0"/>
              <a:t> del </a:t>
            </a:r>
            <a:r>
              <a:rPr lang="es-ES" sz="4000" dirty="0" err="1" smtClean="0"/>
              <a:t>Jordà</a:t>
            </a:r>
            <a:endParaRPr lang="es-ES" sz="4000" dirty="0" smtClean="0"/>
          </a:p>
          <a:p>
            <a:r>
              <a:rPr lang="es-ES" sz="4000" dirty="0" smtClean="0"/>
              <a:t>- </a:t>
            </a:r>
            <a:r>
              <a:rPr lang="es-ES" sz="4000" dirty="0" err="1" smtClean="0"/>
              <a:t>Cauen</a:t>
            </a:r>
            <a:r>
              <a:rPr lang="es-ES" sz="4000" dirty="0" smtClean="0"/>
              <a:t> les </a:t>
            </a:r>
            <a:r>
              <a:rPr lang="es-ES" sz="4000" dirty="0" err="1" smtClean="0"/>
              <a:t>muralles</a:t>
            </a:r>
            <a:r>
              <a:rPr lang="es-ES" sz="4000" dirty="0" smtClean="0"/>
              <a:t> de Jericó</a:t>
            </a:r>
          </a:p>
          <a:p>
            <a:r>
              <a:rPr lang="es-ES" sz="4000" dirty="0" smtClean="0"/>
              <a:t>- </a:t>
            </a:r>
            <a:r>
              <a:rPr lang="es-ES" sz="4000" dirty="0" err="1" smtClean="0"/>
              <a:t>S’atura</a:t>
            </a:r>
            <a:r>
              <a:rPr lang="es-ES" sz="4000" dirty="0" smtClean="0"/>
              <a:t> el sol en la batalla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1303423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err="1" smtClean="0"/>
              <a:t>Llei</a:t>
            </a:r>
            <a:r>
              <a:rPr lang="es-ES" sz="3200" dirty="0" smtClean="0"/>
              <a:t> i </a:t>
            </a:r>
            <a:r>
              <a:rPr lang="es-ES" sz="3200" dirty="0" err="1" smtClean="0"/>
              <a:t>responsabilitat</a:t>
            </a:r>
            <a:r>
              <a:rPr lang="es-ES" sz="3200" dirty="0" smtClean="0"/>
              <a:t> al </a:t>
            </a:r>
            <a:r>
              <a:rPr lang="es-ES" sz="3200" dirty="0" err="1" smtClean="0"/>
              <a:t>llibre</a:t>
            </a:r>
            <a:r>
              <a:rPr lang="es-ES" sz="3200" dirty="0" smtClean="0"/>
              <a:t> de </a:t>
            </a:r>
            <a:r>
              <a:rPr lang="es-ES" sz="3200" dirty="0" err="1" smtClean="0"/>
              <a:t>Josuè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610914"/>
            <a:ext cx="6400800" cy="2595326"/>
          </a:xfrm>
        </p:spPr>
        <p:txBody>
          <a:bodyPr>
            <a:normAutofit/>
          </a:bodyPr>
          <a:lstStyle/>
          <a:p>
            <a:r>
              <a:rPr lang="es-ES" sz="4400" dirty="0" smtClean="0"/>
              <a:t>- El </a:t>
            </a:r>
            <a:r>
              <a:rPr lang="es-ES" sz="4400" dirty="0" err="1" smtClean="0"/>
              <a:t>pecat</a:t>
            </a:r>
            <a:r>
              <a:rPr lang="es-ES" sz="4400" dirty="0" smtClean="0"/>
              <a:t> </a:t>
            </a:r>
            <a:r>
              <a:rPr lang="es-ES" sz="4400" dirty="0" err="1" smtClean="0"/>
              <a:t>d’Acan</a:t>
            </a:r>
            <a:endParaRPr lang="es-ES" sz="4400" dirty="0" smtClean="0"/>
          </a:p>
          <a:p>
            <a:r>
              <a:rPr lang="es-ES" sz="4400" dirty="0" smtClean="0"/>
              <a:t>- Israel </a:t>
            </a:r>
            <a:r>
              <a:rPr lang="es-ES" sz="4400" dirty="0" err="1" smtClean="0"/>
              <a:t>surt</a:t>
            </a:r>
            <a:r>
              <a:rPr lang="es-ES" sz="4400" dirty="0" smtClean="0"/>
              <a:t> a la guerra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2823929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La </a:t>
            </a:r>
            <a:r>
              <a:rPr lang="es-ES" sz="3200" dirty="0" err="1" smtClean="0"/>
              <a:t>gràcia</a:t>
            </a:r>
            <a:r>
              <a:rPr lang="es-ES" sz="3200" dirty="0" smtClean="0"/>
              <a:t> de </a:t>
            </a:r>
            <a:r>
              <a:rPr lang="es-ES" sz="3200" dirty="0" err="1" smtClean="0"/>
              <a:t>Déu</a:t>
            </a:r>
            <a:r>
              <a:rPr lang="es-ES" sz="3200" dirty="0" smtClean="0"/>
              <a:t> al </a:t>
            </a:r>
            <a:r>
              <a:rPr lang="es-ES" sz="3200" dirty="0" err="1" smtClean="0"/>
              <a:t>llibre</a:t>
            </a:r>
            <a:r>
              <a:rPr lang="es-ES" sz="3200" dirty="0" smtClean="0"/>
              <a:t> de </a:t>
            </a:r>
            <a:r>
              <a:rPr lang="es-ES" sz="3200" dirty="0" err="1" smtClean="0"/>
              <a:t>Josuè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548954"/>
            <a:ext cx="6400800" cy="2657285"/>
          </a:xfrm>
        </p:spPr>
        <p:txBody>
          <a:bodyPr>
            <a:normAutofit/>
          </a:bodyPr>
          <a:lstStyle/>
          <a:p>
            <a:pPr algn="ctr"/>
            <a:r>
              <a:rPr lang="es-ES" sz="4800" dirty="0" err="1" smtClean="0"/>
              <a:t>Rahab</a:t>
            </a:r>
            <a:r>
              <a:rPr lang="es-ES" sz="4800" dirty="0" smtClean="0"/>
              <a:t>, salvada per </a:t>
            </a:r>
            <a:r>
              <a:rPr lang="es-ES" sz="4800" dirty="0" err="1" smtClean="0"/>
              <a:t>gràcia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2074539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4755292"/>
            <a:ext cx="6512511" cy="1177207"/>
          </a:xfrm>
        </p:spPr>
        <p:txBody>
          <a:bodyPr/>
          <a:lstStyle/>
          <a:p>
            <a:r>
              <a:rPr lang="es-ES" sz="3200" dirty="0" err="1" smtClean="0"/>
              <a:t>Crist</a:t>
            </a:r>
            <a:r>
              <a:rPr lang="es-ES" sz="3200" dirty="0" smtClean="0"/>
              <a:t> al </a:t>
            </a:r>
            <a:r>
              <a:rPr lang="es-ES" sz="3200" dirty="0" err="1" smtClean="0"/>
              <a:t>llibre</a:t>
            </a:r>
            <a:r>
              <a:rPr lang="es-ES" sz="3200" dirty="0" smtClean="0"/>
              <a:t> de </a:t>
            </a:r>
            <a:r>
              <a:rPr lang="es-ES" sz="3200" dirty="0" err="1" smtClean="0"/>
              <a:t>Josuè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1517976"/>
            <a:ext cx="6400800" cy="2688264"/>
          </a:xfrm>
        </p:spPr>
        <p:txBody>
          <a:bodyPr/>
          <a:lstStyle/>
          <a:p>
            <a:pPr algn="ctr"/>
            <a:r>
              <a:rPr lang="es-ES" dirty="0" smtClean="0"/>
              <a:t>- </a:t>
            </a:r>
            <a:r>
              <a:rPr lang="es-ES" sz="4000" dirty="0" err="1" smtClean="0"/>
              <a:t>Josuè</a:t>
            </a:r>
            <a:r>
              <a:rPr lang="es-ES" sz="4000" dirty="0" smtClean="0"/>
              <a:t>: </a:t>
            </a:r>
            <a:r>
              <a:rPr lang="es-ES" sz="4000" dirty="0" err="1" smtClean="0"/>
              <a:t>tipus</a:t>
            </a:r>
            <a:r>
              <a:rPr lang="es-ES" sz="4000" dirty="0" smtClean="0"/>
              <a:t> de </a:t>
            </a:r>
            <a:r>
              <a:rPr lang="es-ES" sz="4000" dirty="0" err="1" smtClean="0"/>
              <a:t>Crist</a:t>
            </a:r>
            <a:endParaRPr lang="es-ES" sz="4000" dirty="0" smtClean="0"/>
          </a:p>
          <a:p>
            <a:pPr algn="ctr"/>
            <a:r>
              <a:rPr lang="es-ES" sz="4000" dirty="0" smtClean="0"/>
              <a:t>- El </a:t>
            </a:r>
            <a:r>
              <a:rPr lang="es-ES" sz="4000" dirty="0" err="1" smtClean="0"/>
              <a:t>Cap</a:t>
            </a:r>
            <a:r>
              <a:rPr lang="es-ES" sz="4000" dirty="0" smtClean="0"/>
              <a:t> </a:t>
            </a:r>
            <a:r>
              <a:rPr lang="es-ES" sz="4000" dirty="0" err="1" smtClean="0"/>
              <a:t>dels</a:t>
            </a:r>
            <a:r>
              <a:rPr lang="es-ES" sz="4000" dirty="0" smtClean="0"/>
              <a:t> </a:t>
            </a:r>
            <a:r>
              <a:rPr lang="es-ES" sz="4000" dirty="0" err="1" smtClean="0"/>
              <a:t>exèrcits</a:t>
            </a:r>
            <a:r>
              <a:rPr lang="es-ES" sz="4000" dirty="0" smtClean="0"/>
              <a:t> del </a:t>
            </a:r>
            <a:r>
              <a:rPr lang="es-ES" sz="4000" dirty="0" err="1" smtClean="0"/>
              <a:t>Senyor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32711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473795" y="3794942"/>
            <a:ext cx="5637010" cy="1440528"/>
          </a:xfrm>
        </p:spPr>
        <p:txBody>
          <a:bodyPr>
            <a:noAutofit/>
          </a:bodyPr>
          <a:lstStyle/>
          <a:p>
            <a:pPr algn="ctr"/>
            <a:r>
              <a:rPr lang="es-ES" sz="3200" dirty="0" err="1" smtClean="0"/>
              <a:t>Cadascú</a:t>
            </a:r>
            <a:r>
              <a:rPr lang="es-ES" sz="3200" dirty="0" smtClean="0"/>
              <a:t> </a:t>
            </a:r>
            <a:r>
              <a:rPr lang="es-ES" sz="3200" dirty="0" err="1" smtClean="0"/>
              <a:t>feia</a:t>
            </a:r>
            <a:r>
              <a:rPr lang="es-ES" sz="3200" dirty="0" smtClean="0"/>
              <a:t> el que </a:t>
            </a:r>
            <a:r>
              <a:rPr lang="es-ES" sz="3200" dirty="0" err="1" smtClean="0"/>
              <a:t>considerava</a:t>
            </a:r>
            <a:r>
              <a:rPr lang="es-ES" sz="3200" dirty="0" smtClean="0"/>
              <a:t> </a:t>
            </a:r>
            <a:r>
              <a:rPr lang="es-ES" sz="3200" dirty="0" err="1" smtClean="0"/>
              <a:t>correcte</a:t>
            </a:r>
            <a:endParaRPr lang="es-ES" sz="3200" dirty="0"/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817581" y="1239164"/>
            <a:ext cx="7175351" cy="2184027"/>
          </a:xfrm>
        </p:spPr>
        <p:txBody>
          <a:bodyPr/>
          <a:lstStyle/>
          <a:p>
            <a:r>
              <a:rPr lang="es-ES" sz="9600" dirty="0" smtClean="0"/>
              <a:t>JUTGES	</a:t>
            </a:r>
            <a:endParaRPr lang="es-ES" sz="9600" dirty="0"/>
          </a:p>
        </p:txBody>
      </p:sp>
    </p:spTree>
    <p:extLst>
      <p:ext uri="{BB962C8B-B14F-4D97-AF65-F5344CB8AC3E}">
        <p14:creationId xmlns:p14="http://schemas.microsoft.com/office/powerpoint/2010/main" val="981375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5917010"/>
            <a:ext cx="6512511" cy="789966"/>
          </a:xfrm>
        </p:spPr>
        <p:txBody>
          <a:bodyPr/>
          <a:lstStyle/>
          <a:p>
            <a:r>
              <a:rPr lang="es-ES" sz="3200" dirty="0" err="1" smtClean="0"/>
              <a:t>Jutges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449197"/>
            <a:ext cx="6400800" cy="529742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 smtClean="0"/>
              <a:t>- </a:t>
            </a:r>
            <a:r>
              <a:rPr lang="es-ES" sz="2800" dirty="0" err="1" smtClean="0"/>
              <a:t>Josuè</a:t>
            </a:r>
            <a:r>
              <a:rPr lang="es-ES" sz="2800" dirty="0" smtClean="0"/>
              <a:t> mor</a:t>
            </a:r>
          </a:p>
          <a:p>
            <a:pPr algn="just"/>
            <a:r>
              <a:rPr lang="es-ES" sz="2800" dirty="0" smtClean="0"/>
              <a:t>- La </a:t>
            </a:r>
            <a:r>
              <a:rPr lang="es-ES" sz="2800" dirty="0" err="1" smtClean="0"/>
              <a:t>generació</a:t>
            </a:r>
            <a:r>
              <a:rPr lang="es-ES" sz="2800" dirty="0" smtClean="0"/>
              <a:t> que ha </a:t>
            </a:r>
            <a:r>
              <a:rPr lang="es-ES" sz="2800" dirty="0" err="1" smtClean="0"/>
              <a:t>conegut</a:t>
            </a:r>
            <a:r>
              <a:rPr lang="es-ES" sz="2800" dirty="0" smtClean="0"/>
              <a:t> </a:t>
            </a:r>
            <a:r>
              <a:rPr lang="es-ES" sz="2800" dirty="0" err="1" smtClean="0"/>
              <a:t>Josuè</a:t>
            </a:r>
            <a:r>
              <a:rPr lang="es-ES" sz="2800" dirty="0" smtClean="0"/>
              <a:t> mor</a:t>
            </a:r>
          </a:p>
          <a:p>
            <a:pPr algn="just"/>
            <a:r>
              <a:rPr lang="es-ES" sz="2800" dirty="0" smtClean="0"/>
              <a:t>- Una nova </a:t>
            </a:r>
            <a:r>
              <a:rPr lang="es-ES" sz="2800" dirty="0" err="1" smtClean="0"/>
              <a:t>generació</a:t>
            </a:r>
            <a:r>
              <a:rPr lang="es-ES" sz="2800" dirty="0" smtClean="0"/>
              <a:t> </a:t>
            </a:r>
            <a:r>
              <a:rPr lang="es-ES" sz="2800" dirty="0" err="1" smtClean="0"/>
              <a:t>infidel</a:t>
            </a:r>
            <a:r>
              <a:rPr lang="es-ES" sz="2800" dirty="0" smtClean="0"/>
              <a:t> al </a:t>
            </a:r>
            <a:r>
              <a:rPr lang="es-ES" sz="2800" dirty="0" err="1" smtClean="0"/>
              <a:t>Senyor</a:t>
            </a:r>
            <a:endParaRPr lang="es-ES" sz="2800" dirty="0" smtClean="0"/>
          </a:p>
          <a:p>
            <a:pPr algn="just"/>
            <a:r>
              <a:rPr lang="es-ES" sz="2800" dirty="0" smtClean="0"/>
              <a:t>- </a:t>
            </a:r>
            <a:r>
              <a:rPr lang="es-ES" sz="2800" dirty="0" err="1" smtClean="0"/>
              <a:t>Déu</a:t>
            </a:r>
            <a:r>
              <a:rPr lang="es-ES" sz="2800" dirty="0" smtClean="0"/>
              <a:t> </a:t>
            </a:r>
            <a:r>
              <a:rPr lang="es-ES" sz="2800" dirty="0" err="1" smtClean="0"/>
              <a:t>permet</a:t>
            </a:r>
            <a:r>
              <a:rPr lang="es-ES" sz="2800" dirty="0" smtClean="0"/>
              <a:t> que </a:t>
            </a:r>
            <a:r>
              <a:rPr lang="es-ES" sz="2800" dirty="0" err="1" smtClean="0"/>
              <a:t>els</a:t>
            </a:r>
            <a:r>
              <a:rPr lang="es-ES" sz="2800" dirty="0" smtClean="0"/>
              <a:t> </a:t>
            </a:r>
            <a:r>
              <a:rPr lang="es-ES" sz="2800" dirty="0" err="1" smtClean="0"/>
              <a:t>enemics</a:t>
            </a:r>
            <a:r>
              <a:rPr lang="es-ES" sz="2800" dirty="0" smtClean="0"/>
              <a:t> </a:t>
            </a:r>
            <a:r>
              <a:rPr lang="es-ES" sz="2800" dirty="0" err="1" smtClean="0"/>
              <a:t>sotmetin</a:t>
            </a:r>
            <a:r>
              <a:rPr lang="es-ES" sz="2800" dirty="0" smtClean="0"/>
              <a:t> i </a:t>
            </a:r>
            <a:r>
              <a:rPr lang="es-ES" sz="2800" dirty="0" err="1" smtClean="0"/>
              <a:t>oprimeixin</a:t>
            </a:r>
            <a:r>
              <a:rPr lang="es-ES" sz="2800" dirty="0" smtClean="0"/>
              <a:t> Israel</a:t>
            </a:r>
          </a:p>
          <a:p>
            <a:pPr algn="just"/>
            <a:r>
              <a:rPr lang="es-ES" sz="2800" dirty="0" smtClean="0"/>
              <a:t>- Israel clama al </a:t>
            </a:r>
            <a:r>
              <a:rPr lang="es-ES" sz="2800" dirty="0" err="1" smtClean="0"/>
              <a:t>Senyor</a:t>
            </a:r>
            <a:endParaRPr lang="es-ES" sz="2800" dirty="0" smtClean="0"/>
          </a:p>
          <a:p>
            <a:pPr algn="just"/>
            <a:r>
              <a:rPr lang="es-ES" sz="2800" dirty="0" smtClean="0"/>
              <a:t>- El </a:t>
            </a:r>
            <a:r>
              <a:rPr lang="es-ES" sz="2800" dirty="0" err="1" smtClean="0"/>
              <a:t>Senyor</a:t>
            </a:r>
            <a:r>
              <a:rPr lang="es-ES" sz="2800" dirty="0" smtClean="0"/>
              <a:t> </a:t>
            </a:r>
            <a:r>
              <a:rPr lang="es-ES" sz="2800" dirty="0" err="1" smtClean="0"/>
              <a:t>aixeca</a:t>
            </a:r>
            <a:r>
              <a:rPr lang="es-ES" sz="2800" dirty="0" smtClean="0"/>
              <a:t> un </a:t>
            </a:r>
            <a:r>
              <a:rPr lang="es-ES" sz="2800" dirty="0" err="1" smtClean="0"/>
              <a:t>Jutge</a:t>
            </a:r>
            <a:r>
              <a:rPr lang="es-ES" sz="2800" dirty="0" smtClean="0"/>
              <a:t>, que </a:t>
            </a:r>
            <a:r>
              <a:rPr lang="es-ES" sz="2800" dirty="0" err="1" smtClean="0"/>
              <a:t>allibera</a:t>
            </a:r>
            <a:r>
              <a:rPr lang="es-ES" sz="2800" dirty="0" smtClean="0"/>
              <a:t> Israel</a:t>
            </a:r>
          </a:p>
          <a:p>
            <a:pPr algn="just"/>
            <a:r>
              <a:rPr lang="es-ES" sz="2800" dirty="0" smtClean="0"/>
              <a:t>- El </a:t>
            </a:r>
            <a:r>
              <a:rPr lang="es-ES" sz="2800" dirty="0" err="1" smtClean="0"/>
              <a:t>Jutge</a:t>
            </a:r>
            <a:r>
              <a:rPr lang="es-ES" sz="2800" dirty="0" smtClean="0"/>
              <a:t> mor</a:t>
            </a:r>
          </a:p>
          <a:p>
            <a:pPr algn="just"/>
            <a:r>
              <a:rPr lang="es-ES" sz="2800" dirty="0" smtClean="0"/>
              <a:t>- La </a:t>
            </a:r>
            <a:r>
              <a:rPr lang="es-ES" sz="2800" dirty="0" err="1" smtClean="0"/>
              <a:t>generació</a:t>
            </a:r>
            <a:r>
              <a:rPr lang="es-ES" sz="2800" dirty="0" smtClean="0"/>
              <a:t> que ha </a:t>
            </a:r>
            <a:r>
              <a:rPr lang="es-ES" sz="2800" dirty="0" err="1" smtClean="0"/>
              <a:t>conegut</a:t>
            </a:r>
            <a:r>
              <a:rPr lang="es-ES" sz="2800" dirty="0" smtClean="0"/>
              <a:t> el </a:t>
            </a:r>
            <a:r>
              <a:rPr lang="es-ES" sz="2800" dirty="0" err="1" smtClean="0"/>
              <a:t>Jutge</a:t>
            </a:r>
            <a:r>
              <a:rPr lang="es-ES" sz="2800" dirty="0" smtClean="0"/>
              <a:t> mor</a:t>
            </a:r>
          </a:p>
          <a:p>
            <a:pPr algn="just"/>
            <a:r>
              <a:rPr lang="es-ES" sz="2800" dirty="0" smtClean="0"/>
              <a:t>- Una nova </a:t>
            </a:r>
            <a:r>
              <a:rPr lang="es-ES" sz="2800" dirty="0" err="1" smtClean="0"/>
              <a:t>generació</a:t>
            </a:r>
            <a:r>
              <a:rPr lang="es-ES" sz="2800" dirty="0" smtClean="0"/>
              <a:t> </a:t>
            </a:r>
            <a:r>
              <a:rPr lang="es-ES" sz="2800" dirty="0" err="1" smtClean="0"/>
              <a:t>infidel</a:t>
            </a:r>
            <a:r>
              <a:rPr lang="es-ES" sz="2800" dirty="0" smtClean="0"/>
              <a:t> al </a:t>
            </a:r>
            <a:r>
              <a:rPr lang="es-ES" sz="2800" dirty="0" err="1" smtClean="0"/>
              <a:t>Senyor</a:t>
            </a:r>
            <a:endParaRPr lang="es-ES" sz="2800" dirty="0" smtClean="0"/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72095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289" y="5235468"/>
            <a:ext cx="6512511" cy="1099759"/>
          </a:xfrm>
        </p:spPr>
        <p:txBody>
          <a:bodyPr/>
          <a:lstStyle/>
          <a:p>
            <a:r>
              <a:rPr lang="es-ES" sz="3200" dirty="0" smtClean="0"/>
              <a:t>La </a:t>
            </a:r>
            <a:r>
              <a:rPr lang="es-ES" sz="3200" dirty="0" err="1" smtClean="0"/>
              <a:t>sobirania</a:t>
            </a:r>
            <a:r>
              <a:rPr lang="es-ES" sz="3200" dirty="0" smtClean="0"/>
              <a:t> de </a:t>
            </a:r>
            <a:r>
              <a:rPr lang="es-ES" sz="3200" dirty="0" err="1" smtClean="0"/>
              <a:t>Déu</a:t>
            </a:r>
            <a:r>
              <a:rPr lang="es-ES" sz="3200" dirty="0" smtClean="0"/>
              <a:t> al </a:t>
            </a:r>
            <a:r>
              <a:rPr lang="es-ES" sz="3200" dirty="0" err="1" smtClean="0"/>
              <a:t>llibre</a:t>
            </a:r>
            <a:r>
              <a:rPr lang="es-ES" sz="3200" dirty="0" smtClean="0"/>
              <a:t> </a:t>
            </a:r>
            <a:r>
              <a:rPr lang="es-ES" sz="3200" dirty="0" err="1" smtClean="0"/>
              <a:t>dels</a:t>
            </a:r>
            <a:r>
              <a:rPr lang="es-ES" sz="3200" dirty="0" smtClean="0"/>
              <a:t> </a:t>
            </a:r>
            <a:r>
              <a:rPr lang="es-ES" sz="3200" dirty="0" err="1" smtClean="0"/>
              <a:t>Jutges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ES" sz="3200" dirty="0" err="1" smtClean="0"/>
              <a:t>Déu</a:t>
            </a:r>
            <a:r>
              <a:rPr lang="es-ES" sz="3200" dirty="0" smtClean="0"/>
              <a:t> </a:t>
            </a:r>
            <a:r>
              <a:rPr lang="es-ES" sz="3200" dirty="0" err="1" smtClean="0"/>
              <a:t>decideix</a:t>
            </a:r>
            <a:r>
              <a:rPr lang="es-ES" sz="3200" dirty="0" smtClean="0"/>
              <a:t> </a:t>
            </a:r>
            <a:r>
              <a:rPr lang="es-ES" sz="3200" dirty="0" err="1" smtClean="0"/>
              <a:t>quan</a:t>
            </a:r>
            <a:r>
              <a:rPr lang="es-ES" sz="3200" dirty="0" smtClean="0"/>
              <a:t> </a:t>
            </a:r>
            <a:r>
              <a:rPr lang="es-ES" sz="3200" dirty="0" err="1" smtClean="0"/>
              <a:t>els</a:t>
            </a:r>
            <a:r>
              <a:rPr lang="es-ES" sz="3200" dirty="0" smtClean="0"/>
              <a:t> </a:t>
            </a:r>
            <a:r>
              <a:rPr lang="es-ES" sz="3200" dirty="0" err="1" smtClean="0"/>
              <a:t>pobles</a:t>
            </a:r>
            <a:r>
              <a:rPr lang="es-ES" sz="3200" dirty="0" smtClean="0"/>
              <a:t> </a:t>
            </a:r>
            <a:r>
              <a:rPr lang="es-ES" sz="3200" dirty="0" err="1" smtClean="0"/>
              <a:t>enemics</a:t>
            </a:r>
            <a:r>
              <a:rPr lang="es-ES" sz="3200" dirty="0" smtClean="0"/>
              <a:t> poden </a:t>
            </a:r>
            <a:r>
              <a:rPr lang="es-ES" sz="3200" dirty="0" err="1" smtClean="0"/>
              <a:t>conquerir</a:t>
            </a:r>
            <a:r>
              <a:rPr lang="es-ES" sz="3200" dirty="0" smtClean="0"/>
              <a:t> i </a:t>
            </a:r>
            <a:r>
              <a:rPr lang="es-ES" sz="3200" dirty="0" err="1" smtClean="0"/>
              <a:t>sotmetre</a:t>
            </a:r>
            <a:r>
              <a:rPr lang="es-ES" sz="3200" dirty="0" smtClean="0"/>
              <a:t> Israel</a:t>
            </a:r>
          </a:p>
          <a:p>
            <a:endParaRPr lang="es-ES" sz="3200" dirty="0"/>
          </a:p>
          <a:p>
            <a:r>
              <a:rPr lang="es-ES" sz="3200" dirty="0" err="1" smtClean="0"/>
              <a:t>Déu</a:t>
            </a:r>
            <a:r>
              <a:rPr lang="es-ES" sz="3200" dirty="0" smtClean="0"/>
              <a:t> </a:t>
            </a:r>
            <a:r>
              <a:rPr lang="es-ES" sz="3200" dirty="0" err="1" smtClean="0"/>
              <a:t>decideix</a:t>
            </a:r>
            <a:r>
              <a:rPr lang="es-ES" sz="3200" dirty="0" smtClean="0"/>
              <a:t> </a:t>
            </a:r>
            <a:r>
              <a:rPr lang="es-ES" sz="3200" dirty="0" err="1" smtClean="0"/>
              <a:t>quan</a:t>
            </a:r>
            <a:r>
              <a:rPr lang="es-ES" sz="3200" dirty="0" smtClean="0"/>
              <a:t> </a:t>
            </a:r>
            <a:r>
              <a:rPr lang="es-ES" sz="3200" dirty="0" err="1" smtClean="0"/>
              <a:t>és</a:t>
            </a:r>
            <a:r>
              <a:rPr lang="es-ES" sz="3200" dirty="0" smtClean="0"/>
              <a:t> el </a:t>
            </a:r>
            <a:r>
              <a:rPr lang="es-ES" sz="3200" dirty="0" err="1" smtClean="0"/>
              <a:t>moment</a:t>
            </a:r>
            <a:r>
              <a:rPr lang="es-ES" sz="3200" dirty="0" smtClean="0"/>
              <a:t> que un </a:t>
            </a:r>
            <a:r>
              <a:rPr lang="es-ES" sz="3200" dirty="0" err="1" smtClean="0"/>
              <a:t>Jutge</a:t>
            </a:r>
            <a:r>
              <a:rPr lang="es-ES" sz="3200" dirty="0" smtClean="0"/>
              <a:t> </a:t>
            </a:r>
            <a:r>
              <a:rPr lang="es-ES" sz="3200" dirty="0" err="1" smtClean="0"/>
              <a:t>alliberi</a:t>
            </a:r>
            <a:r>
              <a:rPr lang="es-ES" sz="3200" dirty="0" smtClean="0"/>
              <a:t> el </a:t>
            </a:r>
            <a:r>
              <a:rPr lang="es-ES" sz="3200" dirty="0" err="1" smtClean="0"/>
              <a:t>seu</a:t>
            </a:r>
            <a:r>
              <a:rPr lang="es-ES" sz="3200" dirty="0" smtClean="0"/>
              <a:t> </a:t>
            </a:r>
            <a:r>
              <a:rPr lang="es-ES" sz="3200" dirty="0" err="1" smtClean="0"/>
              <a:t>poble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599191732"/>
      </p:ext>
    </p:extLst>
  </p:cSld>
  <p:clrMapOvr>
    <a:masterClrMapping/>
  </p:clrMapOvr>
</p:sld>
</file>

<file path=ppt/theme/theme1.xml><?xml version="1.0" encoding="utf-8"?>
<a:theme xmlns:a="http://schemas.openxmlformats.org/drawingml/2006/main" name="Instalación integrada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Instalación integrada.thmx</Template>
  <TotalTime>268</TotalTime>
  <Words>257</Words>
  <Application>Microsoft Office PowerPoint</Application>
  <PresentationFormat>Presentación en pantalla (4:3)</PresentationFormat>
  <Paragraphs>41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Georgia</vt:lpstr>
      <vt:lpstr>Trebuchet MS</vt:lpstr>
      <vt:lpstr>Instalación integrada</vt:lpstr>
      <vt:lpstr>  JOSUÈ   </vt:lpstr>
      <vt:lpstr>JOSUÈ</vt:lpstr>
      <vt:lpstr>Sobirania de Déu al Llibre de Josuè </vt:lpstr>
      <vt:lpstr>Llei i responsabilitat al llibre de Josuè</vt:lpstr>
      <vt:lpstr>La gràcia de Déu al llibre de Josuè</vt:lpstr>
      <vt:lpstr>Crist al llibre de Josuè</vt:lpstr>
      <vt:lpstr>JUTGES </vt:lpstr>
      <vt:lpstr>Jutges</vt:lpstr>
      <vt:lpstr>La sobirania de Déu al llibre dels Jutges</vt:lpstr>
      <vt:lpstr>La llei i la responsabilitat al llibre dels Jutges</vt:lpstr>
      <vt:lpstr>La gràcia de Déu en el llibre dels Jutges </vt:lpstr>
      <vt:lpstr>Crist en el llibre dels Jutges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JOSUÈ   </dc:title>
  <dc:creator>Jordi Ferrón</dc:creator>
  <cp:lastModifiedBy>WU</cp:lastModifiedBy>
  <cp:revision>33</cp:revision>
  <dcterms:created xsi:type="dcterms:W3CDTF">2019-02-06T20:25:26Z</dcterms:created>
  <dcterms:modified xsi:type="dcterms:W3CDTF">2026-01-18T19:42:18Z</dcterms:modified>
</cp:coreProperties>
</file>