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41" r:id="rId1"/>
  </p:sldMasterIdLst>
  <p:notesMasterIdLst>
    <p:notesMasterId r:id="rId53"/>
  </p:notesMasterIdLst>
  <p:sldIdLst>
    <p:sldId id="257" r:id="rId2"/>
    <p:sldId id="258" r:id="rId3"/>
    <p:sldId id="264" r:id="rId4"/>
    <p:sldId id="262" r:id="rId5"/>
    <p:sldId id="265" r:id="rId6"/>
    <p:sldId id="266" r:id="rId7"/>
    <p:sldId id="267" r:id="rId8"/>
    <p:sldId id="268" r:id="rId9"/>
    <p:sldId id="270" r:id="rId10"/>
    <p:sldId id="272" r:id="rId11"/>
    <p:sldId id="273" r:id="rId12"/>
    <p:sldId id="274" r:id="rId13"/>
    <p:sldId id="275" r:id="rId14"/>
    <p:sldId id="276" r:id="rId15"/>
    <p:sldId id="278" r:id="rId16"/>
    <p:sldId id="279" r:id="rId17"/>
    <p:sldId id="280" r:id="rId18"/>
    <p:sldId id="281" r:id="rId19"/>
    <p:sldId id="282" r:id="rId20"/>
    <p:sldId id="283" r:id="rId21"/>
    <p:sldId id="284" r:id="rId22"/>
    <p:sldId id="285" r:id="rId23"/>
    <p:sldId id="286" r:id="rId24"/>
    <p:sldId id="287" r:id="rId25"/>
    <p:sldId id="288" r:id="rId26"/>
    <p:sldId id="289" r:id="rId27"/>
    <p:sldId id="290" r:id="rId28"/>
    <p:sldId id="291" r:id="rId29"/>
    <p:sldId id="292" r:id="rId30"/>
    <p:sldId id="293" r:id="rId31"/>
    <p:sldId id="294" r:id="rId32"/>
    <p:sldId id="295" r:id="rId33"/>
    <p:sldId id="296" r:id="rId34"/>
    <p:sldId id="297" r:id="rId35"/>
    <p:sldId id="298" r:id="rId36"/>
    <p:sldId id="299" r:id="rId37"/>
    <p:sldId id="300" r:id="rId38"/>
    <p:sldId id="301" r:id="rId39"/>
    <p:sldId id="302" r:id="rId40"/>
    <p:sldId id="303" r:id="rId41"/>
    <p:sldId id="304" r:id="rId42"/>
    <p:sldId id="305" r:id="rId43"/>
    <p:sldId id="306" r:id="rId44"/>
    <p:sldId id="307" r:id="rId45"/>
    <p:sldId id="308" r:id="rId46"/>
    <p:sldId id="310" r:id="rId47"/>
    <p:sldId id="309" r:id="rId48"/>
    <p:sldId id="311" r:id="rId49"/>
    <p:sldId id="312" r:id="rId50"/>
    <p:sldId id="313" r:id="rId51"/>
    <p:sldId id="314" r:id="rId52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36E1FFBA-F98A-4549-9756-997C07BD8648}">
          <p14:sldIdLst>
            <p14:sldId id="257"/>
            <p14:sldId id="258"/>
            <p14:sldId id="264"/>
            <p14:sldId id="262"/>
            <p14:sldId id="265"/>
            <p14:sldId id="266"/>
            <p14:sldId id="267"/>
            <p14:sldId id="268"/>
            <p14:sldId id="270"/>
            <p14:sldId id="272"/>
            <p14:sldId id="273"/>
            <p14:sldId id="274"/>
            <p14:sldId id="275"/>
            <p14:sldId id="276"/>
            <p14:sldId id="278"/>
            <p14:sldId id="279"/>
            <p14:sldId id="280"/>
            <p14:sldId id="281"/>
            <p14:sldId id="282"/>
            <p14:sldId id="283"/>
            <p14:sldId id="284"/>
            <p14:sldId id="285"/>
            <p14:sldId id="286"/>
            <p14:sldId id="287"/>
            <p14:sldId id="288"/>
            <p14:sldId id="289"/>
            <p14:sldId id="290"/>
            <p14:sldId id="291"/>
            <p14:sldId id="292"/>
            <p14:sldId id="293"/>
            <p14:sldId id="294"/>
            <p14:sldId id="295"/>
            <p14:sldId id="296"/>
            <p14:sldId id="297"/>
            <p14:sldId id="298"/>
            <p14:sldId id="299"/>
            <p14:sldId id="300"/>
            <p14:sldId id="301"/>
            <p14:sldId id="302"/>
            <p14:sldId id="303"/>
            <p14:sldId id="304"/>
            <p14:sldId id="305"/>
            <p14:sldId id="306"/>
            <p14:sldId id="307"/>
            <p14:sldId id="308"/>
            <p14:sldId id="310"/>
            <p14:sldId id="309"/>
            <p14:sldId id="311"/>
            <p14:sldId id="312"/>
            <p14:sldId id="313"/>
            <p14:sldId id="31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82" d="100"/>
          <a:sy n="82" d="100"/>
        </p:scale>
        <p:origin x="-131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notesMaster" Target="notesMasters/notesMaster1.xml"/><Relationship Id="rId54" Type="http://schemas.openxmlformats.org/officeDocument/2006/relationships/printerSettings" Target="printerSettings/printerSettings1.bin"/><Relationship Id="rId55" Type="http://schemas.openxmlformats.org/officeDocument/2006/relationships/presProps" Target="presProps.xml"/><Relationship Id="rId56" Type="http://schemas.openxmlformats.org/officeDocument/2006/relationships/viewProps" Target="viewProps.xml"/><Relationship Id="rId57" Type="http://schemas.openxmlformats.org/officeDocument/2006/relationships/theme" Target="theme/theme1.xml"/><Relationship Id="rId58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82DC30-FFBD-0A4C-8F46-EAF76E954DCB}" type="datetimeFigureOut">
              <a:rPr lang="es-ES" smtClean="0"/>
              <a:t>17/05/19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4597FC-66F3-4D47-A933-EBD8FE06A0D9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97801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DECISONS DEL SENYOR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597FC-66F3-4D47-A933-EBD8FE06A0D9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035577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Ez 37:24. “El </a:t>
            </a:r>
            <a:r>
              <a:rPr lang="es-ES" dirty="0" err="1" smtClean="0"/>
              <a:t>meu</a:t>
            </a:r>
            <a:r>
              <a:rPr lang="es-ES" dirty="0" smtClean="0"/>
              <a:t> </a:t>
            </a:r>
            <a:r>
              <a:rPr lang="es-ES" dirty="0" err="1" smtClean="0"/>
              <a:t>servent</a:t>
            </a:r>
            <a:r>
              <a:rPr lang="es-ES" dirty="0" smtClean="0"/>
              <a:t> David </a:t>
            </a:r>
            <a:r>
              <a:rPr lang="es-ES" dirty="0" err="1" smtClean="0"/>
              <a:t>serà</a:t>
            </a:r>
            <a:r>
              <a:rPr lang="es-ES" dirty="0" smtClean="0"/>
              <a:t> </a:t>
            </a:r>
            <a:r>
              <a:rPr lang="es-ES" dirty="0" err="1" smtClean="0"/>
              <a:t>rei</a:t>
            </a:r>
            <a:r>
              <a:rPr lang="es-ES" dirty="0" smtClean="0"/>
              <a:t> sobre </a:t>
            </a:r>
            <a:r>
              <a:rPr lang="es-ES" dirty="0" err="1" smtClean="0"/>
              <a:t>ells</a:t>
            </a:r>
            <a:r>
              <a:rPr lang="es-ES" dirty="0" smtClean="0"/>
              <a:t>, i </a:t>
            </a:r>
            <a:r>
              <a:rPr lang="es-ES" dirty="0" err="1" smtClean="0"/>
              <a:t>tots</a:t>
            </a:r>
            <a:r>
              <a:rPr lang="es-ES" dirty="0" smtClean="0"/>
              <a:t> </a:t>
            </a:r>
            <a:r>
              <a:rPr lang="es-ES" dirty="0" err="1" smtClean="0"/>
              <a:t>ells</a:t>
            </a:r>
            <a:r>
              <a:rPr lang="es-ES" dirty="0" smtClean="0"/>
              <a:t> </a:t>
            </a:r>
            <a:r>
              <a:rPr lang="es-ES" dirty="0" err="1" smtClean="0"/>
              <a:t>tindran</a:t>
            </a:r>
            <a:r>
              <a:rPr lang="es-ES" dirty="0" smtClean="0"/>
              <a:t> un sol pastor; i caminaran en </a:t>
            </a:r>
            <a:r>
              <a:rPr lang="es-ES" dirty="0" err="1" smtClean="0"/>
              <a:t>els</a:t>
            </a:r>
            <a:r>
              <a:rPr lang="es-ES" dirty="0" smtClean="0"/>
              <a:t> </a:t>
            </a:r>
            <a:r>
              <a:rPr lang="es-ES" dirty="0" err="1" smtClean="0"/>
              <a:t>meus</a:t>
            </a:r>
            <a:r>
              <a:rPr lang="es-ES" dirty="0" smtClean="0"/>
              <a:t> </a:t>
            </a:r>
            <a:r>
              <a:rPr lang="es-ES" dirty="0" err="1" smtClean="0"/>
              <a:t>preceptes</a:t>
            </a:r>
            <a:r>
              <a:rPr lang="es-ES" dirty="0" smtClean="0"/>
              <a:t>, i </a:t>
            </a:r>
            <a:r>
              <a:rPr lang="es-ES" dirty="0" err="1" smtClean="0"/>
              <a:t>els</a:t>
            </a:r>
            <a:r>
              <a:rPr lang="es-ES" dirty="0" smtClean="0"/>
              <a:t> </a:t>
            </a:r>
            <a:r>
              <a:rPr lang="es-ES" dirty="0" err="1" smtClean="0"/>
              <a:t>meus</a:t>
            </a:r>
            <a:r>
              <a:rPr lang="es-ES" dirty="0" smtClean="0"/>
              <a:t> </a:t>
            </a:r>
            <a:r>
              <a:rPr lang="es-ES" dirty="0" err="1" smtClean="0"/>
              <a:t>estatuts</a:t>
            </a:r>
            <a:r>
              <a:rPr lang="es-ES" dirty="0" smtClean="0"/>
              <a:t> guardaran, i </a:t>
            </a:r>
            <a:r>
              <a:rPr lang="es-ES" dirty="0" err="1" smtClean="0"/>
              <a:t>els</a:t>
            </a:r>
            <a:r>
              <a:rPr lang="es-ES" dirty="0" smtClean="0"/>
              <a:t> posaran per obra”. </a:t>
            </a:r>
            <a:r>
              <a:rPr lang="es-ES" dirty="0" err="1" smtClean="0"/>
              <a:t>L’esment</a:t>
            </a:r>
            <a:r>
              <a:rPr lang="es-ES" dirty="0" smtClean="0"/>
              <a:t> a David</a:t>
            </a:r>
            <a:r>
              <a:rPr lang="es-ES" baseline="0" dirty="0" smtClean="0"/>
              <a:t> va </a:t>
            </a:r>
            <a:r>
              <a:rPr lang="es-ES" baseline="0" dirty="0" err="1" smtClean="0"/>
              <a:t>referit</a:t>
            </a:r>
            <a:r>
              <a:rPr lang="es-ES" baseline="0" dirty="0" smtClean="0"/>
              <a:t> en </a:t>
            </a:r>
            <a:r>
              <a:rPr lang="es-ES" baseline="0" dirty="0" err="1" smtClean="0"/>
              <a:t>realtat</a:t>
            </a:r>
            <a:r>
              <a:rPr lang="es-ES" baseline="0" dirty="0" smtClean="0"/>
              <a:t> al </a:t>
            </a:r>
            <a:r>
              <a:rPr lang="es-ES" baseline="0" dirty="0" err="1" smtClean="0"/>
              <a:t>descendent</a:t>
            </a:r>
            <a:r>
              <a:rPr lang="es-ES" baseline="0" dirty="0" smtClean="0"/>
              <a:t> de David per </a:t>
            </a:r>
            <a:r>
              <a:rPr lang="es-ES" baseline="0" dirty="0" err="1" smtClean="0"/>
              <a:t>excel·lència</a:t>
            </a:r>
            <a:r>
              <a:rPr lang="es-ES" baseline="0" dirty="0" smtClean="0"/>
              <a:t>. David era pastor i </a:t>
            </a:r>
            <a:r>
              <a:rPr lang="es-ES" baseline="0" dirty="0" err="1" smtClean="0"/>
              <a:t>rei</a:t>
            </a:r>
            <a:r>
              <a:rPr lang="es-ES" baseline="0" dirty="0" smtClean="0"/>
              <a:t>, i el </a:t>
            </a:r>
            <a:r>
              <a:rPr lang="es-ES" baseline="0" dirty="0" err="1" smtClean="0"/>
              <a:t>seu</a:t>
            </a:r>
            <a:r>
              <a:rPr lang="es-ES" baseline="0" dirty="0" smtClean="0"/>
              <a:t> </a:t>
            </a:r>
            <a:r>
              <a:rPr lang="es-ES" baseline="0" dirty="0" err="1" smtClean="0"/>
              <a:t>descendent</a:t>
            </a:r>
            <a:r>
              <a:rPr lang="es-ES" baseline="0" dirty="0" smtClean="0"/>
              <a:t> Jesús </a:t>
            </a:r>
            <a:r>
              <a:rPr lang="es-ES" baseline="0" dirty="0" err="1" smtClean="0"/>
              <a:t>és</a:t>
            </a:r>
            <a:r>
              <a:rPr lang="es-ES" baseline="0" dirty="0" smtClean="0"/>
              <a:t> el Bon Pastor i el </a:t>
            </a:r>
            <a:r>
              <a:rPr lang="es-ES" baseline="0" dirty="0" err="1" smtClean="0"/>
              <a:t>Rei</a:t>
            </a:r>
            <a:r>
              <a:rPr lang="es-ES" baseline="0" dirty="0" smtClean="0"/>
              <a:t> de reis. Ezequiel </a:t>
            </a:r>
            <a:r>
              <a:rPr lang="es-ES" baseline="0" dirty="0" err="1" smtClean="0"/>
              <a:t>està</a:t>
            </a:r>
            <a:r>
              <a:rPr lang="es-ES" baseline="0" dirty="0" smtClean="0"/>
              <a:t> </a:t>
            </a:r>
            <a:r>
              <a:rPr lang="es-ES" baseline="0" dirty="0" err="1" smtClean="0"/>
              <a:t>veient</a:t>
            </a:r>
            <a:r>
              <a:rPr lang="es-ES" baseline="0" dirty="0" smtClean="0"/>
              <a:t>, en primera </a:t>
            </a:r>
            <a:r>
              <a:rPr lang="es-ES" baseline="0" dirty="0" err="1" smtClean="0"/>
              <a:t>instància</a:t>
            </a:r>
            <a:r>
              <a:rPr lang="es-ES" baseline="0" dirty="0" smtClean="0"/>
              <a:t>, </a:t>
            </a:r>
            <a:r>
              <a:rPr lang="es-ES" baseline="0" dirty="0" err="1" smtClean="0"/>
              <a:t>l’època</a:t>
            </a:r>
            <a:r>
              <a:rPr lang="es-ES" baseline="0" dirty="0" smtClean="0"/>
              <a:t> que </a:t>
            </a:r>
            <a:r>
              <a:rPr lang="es-ES" baseline="0" dirty="0" err="1" smtClean="0"/>
              <a:t>nosaltres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estem</a:t>
            </a:r>
            <a:r>
              <a:rPr lang="es-ES" baseline="0" dirty="0" smtClean="0"/>
              <a:t> </a:t>
            </a:r>
            <a:r>
              <a:rPr lang="es-ES" baseline="0" dirty="0" err="1" smtClean="0"/>
              <a:t>vivint</a:t>
            </a:r>
            <a:r>
              <a:rPr lang="es-ES" baseline="0" dirty="0" smtClean="0"/>
              <a:t>, i </a:t>
            </a:r>
            <a:r>
              <a:rPr lang="es-ES" baseline="0" dirty="0" err="1" smtClean="0"/>
              <a:t>més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enllà</a:t>
            </a:r>
            <a:r>
              <a:rPr lang="es-ES" baseline="0" dirty="0" smtClean="0"/>
              <a:t>, el </a:t>
            </a:r>
            <a:r>
              <a:rPr lang="es-ES" baseline="0" dirty="0" err="1" smtClean="0"/>
              <a:t>retorn</a:t>
            </a:r>
            <a:r>
              <a:rPr lang="es-ES" baseline="0" dirty="0" smtClean="0"/>
              <a:t> del </a:t>
            </a:r>
            <a:r>
              <a:rPr lang="es-ES" baseline="0" dirty="0" err="1" smtClean="0"/>
              <a:t>Senyor</a:t>
            </a:r>
            <a:r>
              <a:rPr lang="es-ES" baseline="0" dirty="0" smtClean="0"/>
              <a:t> i el </a:t>
            </a:r>
            <a:r>
              <a:rPr lang="es-ES" baseline="0" dirty="0" err="1" smtClean="0"/>
              <a:t>seu</a:t>
            </a:r>
            <a:r>
              <a:rPr lang="es-ES" baseline="0" dirty="0" smtClean="0"/>
              <a:t> </a:t>
            </a:r>
            <a:r>
              <a:rPr lang="es-ES" baseline="0" dirty="0" err="1" smtClean="0"/>
              <a:t>regnat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etern</a:t>
            </a:r>
            <a:r>
              <a:rPr lang="es-ES" baseline="0" dirty="0" smtClean="0"/>
              <a:t>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597FC-66F3-4D47-A933-EBD8FE06A0D9}" type="slidenum">
              <a:rPr lang="es-ES" smtClean="0"/>
              <a:t>24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768288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 smtClean="0"/>
              <a:t>Malgrat</a:t>
            </a:r>
            <a:r>
              <a:rPr lang="es-ES" dirty="0" smtClean="0"/>
              <a:t> que </a:t>
            </a:r>
            <a:r>
              <a:rPr lang="es-ES" dirty="0" err="1" smtClean="0"/>
              <a:t>Déu</a:t>
            </a:r>
            <a:r>
              <a:rPr lang="es-ES" dirty="0" smtClean="0"/>
              <a:t> </a:t>
            </a:r>
            <a:r>
              <a:rPr lang="es-ES" dirty="0" err="1" smtClean="0"/>
              <a:t>promet</a:t>
            </a:r>
            <a:r>
              <a:rPr lang="es-ES" dirty="0" smtClean="0"/>
              <a:t> el </a:t>
            </a:r>
            <a:r>
              <a:rPr lang="es-ES" dirty="0" err="1" smtClean="0"/>
              <a:t>retorn</a:t>
            </a:r>
            <a:r>
              <a:rPr lang="es-ES" baseline="0" dirty="0" smtClean="0"/>
              <a:t> del </a:t>
            </a:r>
            <a:r>
              <a:rPr lang="es-ES" baseline="0" dirty="0" err="1" smtClean="0"/>
              <a:t>poble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enmig</a:t>
            </a:r>
            <a:r>
              <a:rPr lang="es-ES" baseline="0" dirty="0" smtClean="0"/>
              <a:t> </a:t>
            </a:r>
            <a:r>
              <a:rPr lang="es-ES" baseline="0" dirty="0" err="1" smtClean="0"/>
              <a:t>d’una</a:t>
            </a:r>
            <a:r>
              <a:rPr lang="es-ES" baseline="0" dirty="0" smtClean="0"/>
              <a:t> actitud de </a:t>
            </a:r>
            <a:r>
              <a:rPr lang="es-ES" baseline="0" dirty="0" err="1" smtClean="0"/>
              <a:t>desobediència</a:t>
            </a:r>
            <a:r>
              <a:rPr lang="es-ES" baseline="0" dirty="0" smtClean="0"/>
              <a:t>, Ezequiel avisa que, </a:t>
            </a:r>
            <a:r>
              <a:rPr lang="es-ES" baseline="0" dirty="0" err="1" smtClean="0"/>
              <a:t>abans</a:t>
            </a:r>
            <a:r>
              <a:rPr lang="es-ES" baseline="0" dirty="0" smtClean="0"/>
              <a:t> que </a:t>
            </a:r>
            <a:r>
              <a:rPr lang="es-ES" baseline="0" dirty="0" err="1" smtClean="0"/>
              <a:t>això</a:t>
            </a:r>
            <a:r>
              <a:rPr lang="es-ES" baseline="0" dirty="0" smtClean="0"/>
              <a:t> </a:t>
            </a:r>
            <a:r>
              <a:rPr lang="es-ES" baseline="0" dirty="0" err="1" smtClean="0"/>
              <a:t>passi</a:t>
            </a:r>
            <a:r>
              <a:rPr lang="es-ES" baseline="0" dirty="0" smtClean="0"/>
              <a:t>, el </a:t>
            </a:r>
            <a:r>
              <a:rPr lang="es-ES" baseline="0" dirty="0" err="1" smtClean="0"/>
              <a:t>poble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s’haurà</a:t>
            </a:r>
            <a:r>
              <a:rPr lang="es-ES" baseline="0" dirty="0" smtClean="0"/>
              <a:t> de </a:t>
            </a:r>
            <a:r>
              <a:rPr lang="es-ES" baseline="0" dirty="0" err="1" smtClean="0"/>
              <a:t>penedir</a:t>
            </a:r>
            <a:r>
              <a:rPr lang="es-ES" baseline="0" dirty="0" smtClean="0"/>
              <a:t>, </a:t>
            </a:r>
            <a:r>
              <a:rPr lang="es-ES" baseline="0" dirty="0" err="1" smtClean="0"/>
              <a:t>canviar</a:t>
            </a:r>
            <a:r>
              <a:rPr lang="es-ES" baseline="0" dirty="0" smtClean="0"/>
              <a:t> </a:t>
            </a:r>
            <a:r>
              <a:rPr lang="es-ES" baseline="0" dirty="0" err="1" smtClean="0"/>
              <a:t>l’actitud</a:t>
            </a:r>
            <a:r>
              <a:rPr lang="es-ES" baseline="0" dirty="0" smtClean="0"/>
              <a:t> i tornar-se </a:t>
            </a:r>
            <a:r>
              <a:rPr lang="es-ES" baseline="0" dirty="0" err="1" smtClean="0"/>
              <a:t>cap</a:t>
            </a:r>
            <a:r>
              <a:rPr lang="es-ES" baseline="0" dirty="0" smtClean="0"/>
              <a:t> a </a:t>
            </a:r>
            <a:r>
              <a:rPr lang="es-ES" baseline="0" dirty="0" err="1" smtClean="0"/>
              <a:t>Deu</a:t>
            </a:r>
            <a:r>
              <a:rPr lang="es-ES" baseline="0" dirty="0" smtClean="0"/>
              <a:t>. “</a:t>
            </a:r>
            <a:r>
              <a:rPr lang="es-ES" baseline="0" dirty="0" err="1" smtClean="0"/>
              <a:t>Desitjo</a:t>
            </a:r>
            <a:r>
              <a:rPr lang="es-ES" baseline="0" dirty="0" smtClean="0"/>
              <a:t> que </a:t>
            </a:r>
            <a:r>
              <a:rPr lang="es-ES" baseline="0" dirty="0" err="1" smtClean="0"/>
              <a:t>us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pendeiu</a:t>
            </a:r>
            <a:r>
              <a:rPr lang="es-ES" baseline="0" dirty="0" smtClean="0"/>
              <a:t> i </a:t>
            </a:r>
            <a:r>
              <a:rPr lang="es-ES" baseline="0" dirty="0" err="1" smtClean="0"/>
              <a:t>torneu</a:t>
            </a:r>
            <a:r>
              <a:rPr lang="es-ES" baseline="0" dirty="0" smtClean="0"/>
              <a:t>. No </a:t>
            </a:r>
            <a:r>
              <a:rPr lang="es-ES" baseline="0" dirty="0" err="1" smtClean="0"/>
              <a:t>em</a:t>
            </a:r>
            <a:r>
              <a:rPr lang="es-ES" baseline="0" dirty="0" smtClean="0"/>
              <a:t> </a:t>
            </a:r>
            <a:r>
              <a:rPr lang="es-ES" baseline="0" dirty="0" err="1" smtClean="0"/>
              <a:t>complau</a:t>
            </a:r>
            <a:r>
              <a:rPr lang="es-ES" baseline="0" dirty="0" smtClean="0"/>
              <a:t> la </a:t>
            </a:r>
            <a:r>
              <a:rPr lang="es-ES" baseline="0" dirty="0" err="1" smtClean="0"/>
              <a:t>mort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dels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malvats</a:t>
            </a:r>
            <a:r>
              <a:rPr lang="es-ES" baseline="0" dirty="0" smtClean="0"/>
              <a:t>. </a:t>
            </a:r>
            <a:r>
              <a:rPr lang="es-ES" baseline="0" dirty="0" err="1" smtClean="0"/>
              <a:t>Torneu</a:t>
            </a:r>
            <a:r>
              <a:rPr lang="es-ES" baseline="0" dirty="0" smtClean="0"/>
              <a:t>, </a:t>
            </a:r>
            <a:r>
              <a:rPr lang="es-ES" baseline="0" dirty="0" err="1" smtClean="0"/>
              <a:t>torneu</a:t>
            </a:r>
            <a:r>
              <a:rPr lang="es-ES" baseline="0" dirty="0" smtClean="0"/>
              <a:t> </a:t>
            </a:r>
            <a:r>
              <a:rPr lang="es-ES" baseline="0" dirty="0" err="1" smtClean="0"/>
              <a:t>dels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vostres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mals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camins</a:t>
            </a:r>
            <a:r>
              <a:rPr lang="es-ES" baseline="0" dirty="0" smtClean="0"/>
              <a:t>. Per </a:t>
            </a:r>
            <a:r>
              <a:rPr lang="es-ES" baseline="0" dirty="0" err="1" smtClean="0"/>
              <a:t>què</a:t>
            </a:r>
            <a:r>
              <a:rPr lang="es-ES" baseline="0" dirty="0" smtClean="0"/>
              <a:t> </a:t>
            </a:r>
            <a:r>
              <a:rPr lang="es-ES" baseline="0" dirty="0" err="1" smtClean="0"/>
              <a:t>heu</a:t>
            </a:r>
            <a:r>
              <a:rPr lang="es-ES" baseline="0" dirty="0" smtClean="0"/>
              <a:t> de morir?”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597FC-66F3-4D47-A933-EBD8FE06A0D9}" type="slidenum">
              <a:rPr lang="es-ES" smtClean="0"/>
              <a:t>25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63737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La </a:t>
            </a:r>
            <a:r>
              <a:rPr lang="es-ES" dirty="0" err="1" smtClean="0"/>
              <a:t>sobirani</a:t>
            </a:r>
            <a:r>
              <a:rPr lang="es-ES" dirty="0" smtClean="0"/>
              <a:t> de </a:t>
            </a:r>
            <a:r>
              <a:rPr lang="es-ES" dirty="0" err="1" smtClean="0"/>
              <a:t>Déu</a:t>
            </a:r>
            <a:r>
              <a:rPr lang="es-ES" dirty="0" smtClean="0"/>
              <a:t> </a:t>
            </a:r>
            <a:r>
              <a:rPr lang="es-ES" dirty="0" err="1" smtClean="0"/>
              <a:t>és</a:t>
            </a:r>
            <a:r>
              <a:rPr lang="es-ES" dirty="0" smtClean="0"/>
              <a:t> un tema que</a:t>
            </a:r>
            <a:r>
              <a:rPr lang="es-ES" baseline="0" dirty="0" smtClean="0"/>
              <a:t> impregna </a:t>
            </a:r>
            <a:r>
              <a:rPr lang="es-ES" baseline="0" dirty="0" err="1" smtClean="0"/>
              <a:t>tot</a:t>
            </a:r>
            <a:r>
              <a:rPr lang="es-ES" baseline="0" dirty="0" smtClean="0"/>
              <a:t> el </a:t>
            </a:r>
            <a:r>
              <a:rPr lang="es-ES" baseline="0" dirty="0" err="1" smtClean="0"/>
              <a:t>llibre</a:t>
            </a:r>
            <a:r>
              <a:rPr lang="es-ES" baseline="0" dirty="0" smtClean="0"/>
              <a:t>. </a:t>
            </a:r>
            <a:r>
              <a:rPr lang="es-ES" baseline="0" dirty="0" err="1" smtClean="0"/>
              <a:t>Déu</a:t>
            </a:r>
            <a:r>
              <a:rPr lang="es-ES" baseline="0" dirty="0" smtClean="0"/>
              <a:t> </a:t>
            </a:r>
            <a:r>
              <a:rPr lang="es-ES" baseline="0" dirty="0" err="1" smtClean="0"/>
              <a:t>regeix</a:t>
            </a:r>
            <a:r>
              <a:rPr lang="es-ES" baseline="0" dirty="0" smtClean="0"/>
              <a:t> el </a:t>
            </a:r>
            <a:r>
              <a:rPr lang="es-ES" baseline="0" dirty="0" err="1" smtClean="0"/>
              <a:t>destí</a:t>
            </a:r>
            <a:r>
              <a:rPr lang="es-ES" baseline="0" dirty="0" smtClean="0"/>
              <a:t> de les </a:t>
            </a:r>
            <a:r>
              <a:rPr lang="es-ES" baseline="0" dirty="0" err="1" smtClean="0"/>
              <a:t>nacions</a:t>
            </a:r>
            <a:r>
              <a:rPr lang="es-ES" baseline="0" dirty="0" smtClean="0"/>
              <a:t>, </a:t>
            </a:r>
            <a:r>
              <a:rPr lang="es-ES" baseline="0" dirty="0" err="1" smtClean="0"/>
              <a:t>aixeca</a:t>
            </a:r>
            <a:r>
              <a:rPr lang="es-ES" baseline="0" dirty="0" smtClean="0"/>
              <a:t> </a:t>
            </a:r>
            <a:r>
              <a:rPr lang="es-ES" baseline="0" dirty="0" err="1" smtClean="0"/>
              <a:t>imperis</a:t>
            </a:r>
            <a:r>
              <a:rPr lang="es-ES" baseline="0" dirty="0" smtClean="0"/>
              <a:t> i </a:t>
            </a:r>
            <a:r>
              <a:rPr lang="es-ES" baseline="0" dirty="0" err="1" smtClean="0"/>
              <a:t>els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enderroca</a:t>
            </a:r>
            <a:r>
              <a:rPr lang="es-ES" baseline="0" dirty="0" smtClean="0"/>
              <a:t>, a </a:t>
            </a:r>
            <a:r>
              <a:rPr lang="es-ES" baseline="0" dirty="0" err="1" smtClean="0"/>
              <a:t>qui</a:t>
            </a:r>
            <a:r>
              <a:rPr lang="es-ES" baseline="0" dirty="0" smtClean="0"/>
              <a:t> </a:t>
            </a:r>
            <a:r>
              <a:rPr lang="es-ES" baseline="0" dirty="0" err="1" smtClean="0"/>
              <a:t>vol</a:t>
            </a:r>
            <a:r>
              <a:rPr lang="es-ES" baseline="0" dirty="0" smtClean="0"/>
              <a:t> </a:t>
            </a:r>
            <a:r>
              <a:rPr lang="es-ES" baseline="0" dirty="0" err="1" smtClean="0"/>
              <a:t>dóna</a:t>
            </a:r>
            <a:r>
              <a:rPr lang="es-ES" baseline="0" dirty="0" smtClean="0"/>
              <a:t> el poder i a </a:t>
            </a:r>
            <a:r>
              <a:rPr lang="es-ES" baseline="0" dirty="0" err="1" smtClean="0"/>
              <a:t>qui</a:t>
            </a:r>
            <a:r>
              <a:rPr lang="es-ES" baseline="0" dirty="0" smtClean="0"/>
              <a:t> </a:t>
            </a:r>
            <a:r>
              <a:rPr lang="es-ES" baseline="0" dirty="0" err="1" smtClean="0"/>
              <a:t>vol</a:t>
            </a:r>
            <a:r>
              <a:rPr lang="es-ES" baseline="0" dirty="0" smtClean="0"/>
              <a:t> li </a:t>
            </a:r>
            <a:r>
              <a:rPr lang="es-ES" baseline="0" dirty="0" err="1" smtClean="0"/>
              <a:t>pren</a:t>
            </a:r>
            <a:r>
              <a:rPr lang="es-ES" baseline="0" dirty="0" smtClean="0"/>
              <a:t>. A </a:t>
            </a:r>
            <a:r>
              <a:rPr lang="es-ES" baseline="0" dirty="0" err="1" smtClean="0"/>
              <a:t>l’hora</a:t>
            </a:r>
            <a:r>
              <a:rPr lang="es-ES" baseline="0" dirty="0" smtClean="0"/>
              <a:t>, </a:t>
            </a:r>
            <a:r>
              <a:rPr lang="es-ES" baseline="0" dirty="0" err="1" smtClean="0"/>
              <a:t>Déu</a:t>
            </a:r>
            <a:r>
              <a:rPr lang="es-ES" baseline="0" dirty="0" smtClean="0"/>
              <a:t> </a:t>
            </a:r>
            <a:r>
              <a:rPr lang="es-ES" baseline="0" dirty="0" err="1" smtClean="0"/>
              <a:t>és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sobirà</a:t>
            </a:r>
            <a:r>
              <a:rPr lang="es-ES" baseline="0" dirty="0" smtClean="0"/>
              <a:t> en les vides </a:t>
            </a:r>
            <a:r>
              <a:rPr lang="es-ES" baseline="0" dirty="0" err="1" smtClean="0"/>
              <a:t>dels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qui</a:t>
            </a:r>
            <a:r>
              <a:rPr lang="es-ES" baseline="0" dirty="0" smtClean="0"/>
              <a:t> </a:t>
            </a:r>
            <a:r>
              <a:rPr lang="es-ES" baseline="0" dirty="0" err="1" smtClean="0"/>
              <a:t>l’estimen</a:t>
            </a:r>
            <a:r>
              <a:rPr lang="es-ES" baseline="0" dirty="0" smtClean="0"/>
              <a:t>, La manera </a:t>
            </a:r>
            <a:r>
              <a:rPr lang="es-ES" baseline="0" dirty="0" err="1" smtClean="0"/>
              <a:t>com</a:t>
            </a:r>
            <a:r>
              <a:rPr lang="es-ES" baseline="0" dirty="0" smtClean="0"/>
              <a:t> </a:t>
            </a:r>
            <a:r>
              <a:rPr lang="es-ES" baseline="0" dirty="0" err="1" smtClean="0"/>
              <a:t>actua</a:t>
            </a:r>
            <a:r>
              <a:rPr lang="es-ES" baseline="0" dirty="0" smtClean="0"/>
              <a:t> en les vides de Daniel (</a:t>
            </a:r>
            <a:r>
              <a:rPr lang="es-ES" baseline="0" dirty="0" err="1" smtClean="0"/>
              <a:t>episodi</a:t>
            </a:r>
            <a:r>
              <a:rPr lang="es-ES" baseline="0" dirty="0" smtClean="0"/>
              <a:t> de la </a:t>
            </a:r>
            <a:r>
              <a:rPr lang="es-ES" baseline="0" dirty="0" err="1" smtClean="0"/>
              <a:t>fossa</a:t>
            </a:r>
            <a:r>
              <a:rPr lang="es-ES" baseline="0" dirty="0" smtClean="0"/>
              <a:t> </a:t>
            </a:r>
            <a:r>
              <a:rPr lang="es-ES" baseline="0" dirty="0" err="1" smtClean="0"/>
              <a:t>dels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lleons</a:t>
            </a:r>
            <a:r>
              <a:rPr lang="es-ES" baseline="0" dirty="0" smtClean="0"/>
              <a:t>) i </a:t>
            </a:r>
            <a:r>
              <a:rPr lang="es-ES" baseline="0" dirty="0" err="1" smtClean="0"/>
              <a:t>els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seus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amics</a:t>
            </a:r>
            <a:r>
              <a:rPr lang="es-ES" baseline="0" dirty="0" smtClean="0"/>
              <a:t> (</a:t>
            </a:r>
            <a:r>
              <a:rPr lang="es-ES" baseline="0" dirty="0" err="1" smtClean="0"/>
              <a:t>episodi</a:t>
            </a:r>
            <a:r>
              <a:rPr lang="es-ES" baseline="0" dirty="0" smtClean="0"/>
              <a:t> de la </a:t>
            </a:r>
            <a:r>
              <a:rPr lang="es-ES" baseline="0" dirty="0" err="1" smtClean="0"/>
              <a:t>fornal</a:t>
            </a:r>
            <a:r>
              <a:rPr lang="es-ES" baseline="0" dirty="0" smtClean="0"/>
              <a:t> </a:t>
            </a:r>
            <a:r>
              <a:rPr lang="es-ES" baseline="0" dirty="0" err="1" smtClean="0"/>
              <a:t>ardent</a:t>
            </a:r>
            <a:r>
              <a:rPr lang="es-ES" baseline="0" dirty="0" smtClean="0"/>
              <a:t>) </a:t>
            </a:r>
            <a:r>
              <a:rPr lang="es-ES" baseline="0" dirty="0" err="1" smtClean="0"/>
              <a:t>ens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ho</a:t>
            </a:r>
            <a:r>
              <a:rPr lang="es-ES" baseline="0" dirty="0" smtClean="0"/>
              <a:t> </a:t>
            </a:r>
            <a:r>
              <a:rPr lang="es-ES" baseline="0" dirty="0" err="1" smtClean="0"/>
              <a:t>mostren</a:t>
            </a:r>
            <a:r>
              <a:rPr lang="es-ES" baseline="0" dirty="0" smtClean="0"/>
              <a:t> de manera clara.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597FC-66F3-4D47-A933-EBD8FE06A0D9}" type="slidenum">
              <a:rPr lang="es-ES" smtClean="0"/>
              <a:t>27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25771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Daniel i </a:t>
            </a:r>
            <a:r>
              <a:rPr lang="es-ES" dirty="0" err="1" smtClean="0"/>
              <a:t>els</a:t>
            </a:r>
            <a:r>
              <a:rPr lang="es-ES" dirty="0" smtClean="0"/>
              <a:t> </a:t>
            </a:r>
            <a:r>
              <a:rPr lang="es-ES" dirty="0" err="1" smtClean="0"/>
              <a:t>seus</a:t>
            </a:r>
            <a:r>
              <a:rPr lang="es-ES" dirty="0" smtClean="0"/>
              <a:t> </a:t>
            </a:r>
            <a:r>
              <a:rPr lang="es-ES" dirty="0" err="1" smtClean="0"/>
              <a:t>amics</a:t>
            </a:r>
            <a:r>
              <a:rPr lang="es-ES" dirty="0" smtClean="0"/>
              <a:t> no </a:t>
            </a:r>
            <a:r>
              <a:rPr lang="es-ES" dirty="0" err="1" smtClean="0"/>
              <a:t>només</a:t>
            </a:r>
            <a:r>
              <a:rPr lang="es-ES" dirty="0" smtClean="0"/>
              <a:t> es </a:t>
            </a:r>
            <a:r>
              <a:rPr lang="es-ES" dirty="0" err="1" smtClean="0"/>
              <a:t>distingien</a:t>
            </a:r>
            <a:r>
              <a:rPr lang="es-ES" baseline="0" dirty="0" smtClean="0"/>
              <a:t> de la resta per la </a:t>
            </a:r>
            <a:r>
              <a:rPr lang="es-ES" baseline="0" dirty="0" err="1" smtClean="0"/>
              <a:t>seva</a:t>
            </a:r>
            <a:r>
              <a:rPr lang="es-ES" baseline="0" dirty="0" smtClean="0"/>
              <a:t> </a:t>
            </a:r>
            <a:r>
              <a:rPr lang="es-ES" baseline="0" dirty="0" err="1" smtClean="0"/>
              <a:t>intel·ligència</a:t>
            </a:r>
            <a:r>
              <a:rPr lang="es-ES" baseline="0" dirty="0" smtClean="0"/>
              <a:t>, </a:t>
            </a:r>
            <a:r>
              <a:rPr lang="es-ES" baseline="0" dirty="0" err="1" smtClean="0"/>
              <a:t>sinó</a:t>
            </a:r>
            <a:r>
              <a:rPr lang="es-ES" baseline="0" dirty="0" smtClean="0"/>
              <a:t> també per la </a:t>
            </a:r>
            <a:r>
              <a:rPr lang="es-ES" baseline="0" dirty="0" err="1" smtClean="0"/>
              <a:t>seva</a:t>
            </a:r>
            <a:r>
              <a:rPr lang="es-ES" baseline="0" dirty="0" smtClean="0"/>
              <a:t> </a:t>
            </a:r>
            <a:r>
              <a:rPr lang="es-ES" baseline="0" dirty="0" err="1" smtClean="0"/>
              <a:t>obediènciua</a:t>
            </a:r>
            <a:r>
              <a:rPr lang="es-ES" baseline="0" dirty="0" smtClean="0"/>
              <a:t> a la </a:t>
            </a:r>
            <a:r>
              <a:rPr lang="es-ES" baseline="0" dirty="0" err="1" smtClean="0"/>
              <a:t>llei</a:t>
            </a:r>
            <a:r>
              <a:rPr lang="es-ES" baseline="0" dirty="0" smtClean="0"/>
              <a:t> de </a:t>
            </a:r>
            <a:r>
              <a:rPr lang="es-ES" baseline="0" dirty="0" err="1" smtClean="0"/>
              <a:t>Déu</a:t>
            </a:r>
            <a:r>
              <a:rPr lang="es-ES" baseline="0" dirty="0" smtClean="0"/>
              <a:t>. </a:t>
            </a:r>
            <a:r>
              <a:rPr lang="es-ES" baseline="0" dirty="0" err="1" smtClean="0"/>
              <a:t>Només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ells</a:t>
            </a:r>
            <a:r>
              <a:rPr lang="es-ES" baseline="0" dirty="0" smtClean="0"/>
              <a:t> van decidir no </a:t>
            </a:r>
            <a:r>
              <a:rPr lang="es-ES" baseline="0" dirty="0" err="1" smtClean="0"/>
              <a:t>menjar</a:t>
            </a:r>
            <a:r>
              <a:rPr lang="es-ES" baseline="0" dirty="0" smtClean="0"/>
              <a:t> </a:t>
            </a:r>
            <a:r>
              <a:rPr lang="es-ES" baseline="0" dirty="0" err="1" smtClean="0"/>
              <a:t>dels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aliments</a:t>
            </a:r>
            <a:r>
              <a:rPr lang="es-ES" baseline="0" dirty="0" smtClean="0"/>
              <a:t> del re, </a:t>
            </a:r>
            <a:r>
              <a:rPr lang="es-ES" baseline="0" dirty="0" err="1" smtClean="0"/>
              <a:t>només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ells</a:t>
            </a:r>
            <a:r>
              <a:rPr lang="es-ES" baseline="0" dirty="0" smtClean="0"/>
              <a:t> varen negar-se a adorar </a:t>
            </a:r>
            <a:r>
              <a:rPr lang="es-ES" baseline="0" dirty="0" err="1" smtClean="0"/>
              <a:t>l’estàtua</a:t>
            </a:r>
            <a:r>
              <a:rPr lang="es-ES" baseline="0" dirty="0" smtClean="0"/>
              <a:t> de Nabucodonosor.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597FC-66F3-4D47-A933-EBD8FE06A0D9}" type="slidenum">
              <a:rPr lang="es-ES" smtClean="0"/>
              <a:t>28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82483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- </a:t>
            </a:r>
            <a:r>
              <a:rPr lang="es-ES" dirty="0" err="1" smtClean="0"/>
              <a:t>Algú</a:t>
            </a:r>
            <a:r>
              <a:rPr lang="es-ES" dirty="0" smtClean="0"/>
              <a:t> </a:t>
            </a:r>
            <a:r>
              <a:rPr lang="es-ES" dirty="0" err="1" smtClean="0"/>
              <a:t>podria</a:t>
            </a:r>
            <a:r>
              <a:rPr lang="es-ES" dirty="0" smtClean="0"/>
              <a:t> pensar que era a </a:t>
            </a:r>
            <a:r>
              <a:rPr lang="es-ES" dirty="0" err="1" smtClean="0"/>
              <a:t>canvi</a:t>
            </a:r>
            <a:r>
              <a:rPr lang="es-ES" dirty="0" smtClean="0"/>
              <a:t> de la </a:t>
            </a:r>
            <a:r>
              <a:rPr lang="es-ES" dirty="0" err="1" smtClean="0"/>
              <a:t>seva</a:t>
            </a:r>
            <a:r>
              <a:rPr lang="es-ES" dirty="0" smtClean="0"/>
              <a:t> </a:t>
            </a:r>
            <a:r>
              <a:rPr lang="es-ES" dirty="0" err="1" smtClean="0"/>
              <a:t>fidelitat</a:t>
            </a:r>
            <a:r>
              <a:rPr lang="es-ES" dirty="0" smtClean="0"/>
              <a:t>. </a:t>
            </a:r>
            <a:r>
              <a:rPr lang="es-ES" dirty="0" err="1" smtClean="0"/>
              <a:t>Però</a:t>
            </a:r>
            <a:r>
              <a:rPr lang="es-ES" dirty="0" smtClean="0"/>
              <a:t> no </a:t>
            </a:r>
            <a:r>
              <a:rPr lang="es-ES" dirty="0" err="1" smtClean="0"/>
              <a:t>sempre</a:t>
            </a:r>
            <a:r>
              <a:rPr lang="es-ES" dirty="0" smtClean="0"/>
              <a:t> ha </a:t>
            </a:r>
            <a:r>
              <a:rPr lang="es-ES" dirty="0" err="1" smtClean="0"/>
              <a:t>estat</a:t>
            </a:r>
            <a:r>
              <a:rPr lang="es-ES" dirty="0" smtClean="0"/>
              <a:t> </a:t>
            </a:r>
            <a:r>
              <a:rPr lang="es-ES" dirty="0" err="1" smtClean="0"/>
              <a:t>així</a:t>
            </a:r>
            <a:r>
              <a:rPr lang="es-ES" dirty="0" smtClean="0"/>
              <a:t>: </a:t>
            </a:r>
            <a:r>
              <a:rPr lang="es-ES" dirty="0" err="1" smtClean="0"/>
              <a:t>Jescrist</a:t>
            </a:r>
            <a:r>
              <a:rPr lang="es-ES" dirty="0" smtClean="0"/>
              <a:t>.</a:t>
            </a:r>
            <a:r>
              <a:rPr lang="es-ES" baseline="0" dirty="0" smtClean="0"/>
              <a:t> </a:t>
            </a:r>
            <a:r>
              <a:rPr lang="es-ES" baseline="0" dirty="0" err="1" smtClean="0"/>
              <a:t>Algú</a:t>
            </a:r>
            <a:r>
              <a:rPr lang="es-ES" baseline="0" dirty="0" smtClean="0"/>
              <a:t> </a:t>
            </a:r>
            <a:r>
              <a:rPr lang="es-ES" baseline="0" dirty="0" err="1" smtClean="0"/>
              <a:t>podria</a:t>
            </a:r>
            <a:r>
              <a:rPr lang="es-ES" baseline="0" dirty="0" smtClean="0"/>
              <a:t> pensar: </a:t>
            </a:r>
            <a:r>
              <a:rPr lang="es-ES" baseline="0" dirty="0" err="1" smtClean="0"/>
              <a:t>Jesucrist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havia</a:t>
            </a:r>
            <a:r>
              <a:rPr lang="es-ES" baseline="0" dirty="0" smtClean="0"/>
              <a:t> de morir per salvar-nos: </a:t>
            </a:r>
            <a:r>
              <a:rPr lang="es-ES" baseline="0" dirty="0" err="1" smtClean="0"/>
              <a:t>els</a:t>
            </a:r>
            <a:r>
              <a:rPr lang="es-ES" baseline="0" dirty="0" smtClean="0"/>
              <a:t> profetes i </a:t>
            </a:r>
            <a:r>
              <a:rPr lang="es-ES" baseline="0" dirty="0" err="1" smtClean="0"/>
              <a:t>apòstols</a:t>
            </a:r>
            <a:r>
              <a:rPr lang="es-ES" baseline="0" dirty="0" smtClean="0"/>
              <a:t>, </a:t>
            </a:r>
            <a:r>
              <a:rPr lang="es-ES" baseline="0" dirty="0" err="1" smtClean="0"/>
              <a:t>començant</a:t>
            </a:r>
            <a:r>
              <a:rPr lang="es-ES" baseline="0" dirty="0" smtClean="0"/>
              <a:t> per Abel i </a:t>
            </a:r>
            <a:r>
              <a:rPr lang="es-ES" baseline="0" dirty="0" err="1" smtClean="0"/>
              <a:t>acabant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pels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actuals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creients</a:t>
            </a:r>
            <a:r>
              <a:rPr lang="es-ES" baseline="0" dirty="0" smtClean="0"/>
              <a:t> a Corea del Nord o </a:t>
            </a:r>
            <a:r>
              <a:rPr lang="es-ES" baseline="0" dirty="0" err="1" smtClean="0"/>
              <a:t>els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països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islàmics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597FC-66F3-4D47-A933-EBD8FE06A0D9}" type="slidenum">
              <a:rPr lang="es-ES" smtClean="0"/>
              <a:t>29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067138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s-ES" dirty="0" smtClean="0"/>
              <a:t>Roca: Daniel 2. Nabucodonosor </a:t>
            </a:r>
            <a:r>
              <a:rPr lang="es-ES" dirty="0" err="1" smtClean="0"/>
              <a:t>somia</a:t>
            </a:r>
            <a:r>
              <a:rPr lang="es-ES" dirty="0" smtClean="0"/>
              <a:t> en </a:t>
            </a:r>
            <a:r>
              <a:rPr lang="es-ES" dirty="0" err="1" smtClean="0"/>
              <a:t>Jesucrist</a:t>
            </a:r>
            <a:r>
              <a:rPr lang="es-ES" dirty="0" smtClean="0"/>
              <a:t> </a:t>
            </a:r>
            <a:r>
              <a:rPr lang="es-ES" dirty="0" err="1" smtClean="0"/>
              <a:t>enderrocant</a:t>
            </a:r>
            <a:r>
              <a:rPr lang="es-ES" baseline="0" dirty="0" smtClean="0"/>
              <a:t> el sistema </a:t>
            </a:r>
            <a:r>
              <a:rPr lang="es-ES" baseline="0" dirty="0" err="1" smtClean="0"/>
              <a:t>d’aquest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món</a:t>
            </a:r>
            <a:endParaRPr lang="es-ES" baseline="0" dirty="0" smtClean="0"/>
          </a:p>
          <a:p>
            <a:pPr marL="171450" indent="-171450">
              <a:buFontTx/>
              <a:buChar char="-"/>
            </a:pPr>
            <a:r>
              <a:rPr lang="es-ES" baseline="0" dirty="0" err="1" smtClean="0"/>
              <a:t>Fill</a:t>
            </a:r>
            <a:r>
              <a:rPr lang="es-ES" baseline="0" dirty="0" smtClean="0"/>
              <a:t> </a:t>
            </a:r>
            <a:r>
              <a:rPr lang="es-ES" baseline="0" dirty="0" err="1" smtClean="0"/>
              <a:t>d’home</a:t>
            </a:r>
            <a:r>
              <a:rPr lang="es-ES" baseline="0" dirty="0" smtClean="0"/>
              <a:t>: Daniel 7: Daniel </a:t>
            </a:r>
            <a:r>
              <a:rPr lang="es-ES" baseline="0" dirty="0" err="1" smtClean="0"/>
              <a:t>veu</a:t>
            </a:r>
            <a:r>
              <a:rPr lang="es-ES" baseline="0" dirty="0" smtClean="0"/>
              <a:t> </a:t>
            </a:r>
            <a:r>
              <a:rPr lang="es-ES" baseline="0" dirty="0" err="1" smtClean="0"/>
              <a:t>Crist</a:t>
            </a:r>
            <a:r>
              <a:rPr lang="es-ES" baseline="0" dirty="0" smtClean="0"/>
              <a:t> en la </a:t>
            </a:r>
            <a:r>
              <a:rPr lang="es-ES" baseline="0" dirty="0" err="1" smtClean="0"/>
              <a:t>seva</a:t>
            </a:r>
            <a:r>
              <a:rPr lang="es-ES" baseline="0" dirty="0" smtClean="0"/>
              <a:t> </a:t>
            </a:r>
            <a:r>
              <a:rPr lang="es-ES" baseline="0" dirty="0" err="1" smtClean="0"/>
              <a:t>segona</a:t>
            </a:r>
            <a:r>
              <a:rPr lang="es-ES" baseline="0" dirty="0" smtClean="0"/>
              <a:t> </a:t>
            </a:r>
            <a:r>
              <a:rPr lang="es-ES" baseline="0" dirty="0" err="1" smtClean="0"/>
              <a:t>vinguda</a:t>
            </a:r>
            <a:r>
              <a:rPr lang="es-ES" baseline="0" dirty="0" smtClean="0"/>
              <a:t>. Jesús va </a:t>
            </a:r>
            <a:r>
              <a:rPr lang="es-ES" baseline="0" dirty="0" err="1" smtClean="0"/>
              <a:t>assumir</a:t>
            </a:r>
            <a:r>
              <a:rPr lang="es-ES" baseline="0" dirty="0" smtClean="0"/>
              <a:t> </a:t>
            </a:r>
            <a:r>
              <a:rPr lang="es-ES" baseline="0" dirty="0" err="1" smtClean="0"/>
              <a:t>com</a:t>
            </a:r>
            <a:r>
              <a:rPr lang="es-ES" baseline="0" dirty="0" smtClean="0"/>
              <a:t> a propi el </a:t>
            </a:r>
            <a:r>
              <a:rPr lang="es-ES" baseline="0" dirty="0" err="1" smtClean="0"/>
              <a:t>titol</a:t>
            </a:r>
            <a:r>
              <a:rPr lang="es-ES" baseline="0" dirty="0" smtClean="0"/>
              <a:t> de “</a:t>
            </a:r>
            <a:r>
              <a:rPr lang="es-ES" baseline="0" dirty="0" err="1" smtClean="0"/>
              <a:t>Fill</a:t>
            </a:r>
            <a:r>
              <a:rPr lang="es-ES" baseline="0" dirty="0" smtClean="0"/>
              <a:t> </a:t>
            </a:r>
            <a:r>
              <a:rPr lang="es-ES" baseline="0" dirty="0" err="1" smtClean="0"/>
              <a:t>d’home</a:t>
            </a:r>
            <a:r>
              <a:rPr lang="es-ES" baseline="0" dirty="0" smtClean="0"/>
              <a:t>”, per tal que </a:t>
            </a:r>
            <a:r>
              <a:rPr lang="es-ES" baseline="0" dirty="0" err="1" smtClean="0"/>
              <a:t>tothom</a:t>
            </a:r>
            <a:r>
              <a:rPr lang="es-ES" baseline="0" dirty="0" smtClean="0"/>
              <a:t> </a:t>
            </a:r>
            <a:r>
              <a:rPr lang="es-ES" baseline="0" dirty="0" err="1" smtClean="0"/>
              <a:t>sabés</a:t>
            </a:r>
            <a:r>
              <a:rPr lang="es-ES" baseline="0" dirty="0" smtClean="0"/>
              <a:t> que </a:t>
            </a:r>
            <a:r>
              <a:rPr lang="es-ES" baseline="0" dirty="0" err="1" smtClean="0"/>
              <a:t>ell</a:t>
            </a:r>
            <a:r>
              <a:rPr lang="es-ES" baseline="0" dirty="0" smtClean="0"/>
              <a:t> era el </a:t>
            </a:r>
            <a:r>
              <a:rPr lang="es-ES" baseline="0" dirty="0" err="1" smtClean="0"/>
              <a:t>rei</a:t>
            </a:r>
            <a:r>
              <a:rPr lang="es-ES" baseline="0" dirty="0" smtClean="0"/>
              <a:t> </a:t>
            </a:r>
            <a:r>
              <a:rPr lang="es-ES" baseline="0" dirty="0" err="1" smtClean="0"/>
              <a:t>majestuós</a:t>
            </a:r>
            <a:r>
              <a:rPr lang="es-ES" baseline="0" dirty="0" smtClean="0"/>
              <a:t> a </a:t>
            </a:r>
            <a:r>
              <a:rPr lang="es-ES" baseline="0" dirty="0" err="1" smtClean="0"/>
              <a:t>qui</a:t>
            </a:r>
            <a:r>
              <a:rPr lang="es-ES" baseline="0" dirty="0" smtClean="0"/>
              <a:t> Daniel </a:t>
            </a:r>
            <a:r>
              <a:rPr lang="es-ES" baseline="0" dirty="0" err="1" smtClean="0"/>
              <a:t>havia</a:t>
            </a:r>
            <a:r>
              <a:rPr lang="es-ES" baseline="0" dirty="0" smtClean="0"/>
              <a:t> </a:t>
            </a:r>
            <a:r>
              <a:rPr lang="es-ES" baseline="0" dirty="0" err="1" smtClean="0"/>
              <a:t>vist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597FC-66F3-4D47-A933-EBD8FE06A0D9}" type="slidenum">
              <a:rPr lang="es-ES" smtClean="0"/>
              <a:t>30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35149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En el </a:t>
            </a:r>
            <a:r>
              <a:rPr lang="es-ES" dirty="0" err="1" smtClean="0"/>
              <a:t>llibre</a:t>
            </a:r>
            <a:r>
              <a:rPr lang="es-ES" dirty="0" smtClean="0"/>
              <a:t> de Daniel hi </a:t>
            </a:r>
            <a:r>
              <a:rPr lang="es-ES" dirty="0" err="1" smtClean="0"/>
              <a:t>veiem</a:t>
            </a:r>
            <a:r>
              <a:rPr lang="es-ES" dirty="0" smtClean="0"/>
              <a:t> persones que </a:t>
            </a:r>
            <a:r>
              <a:rPr lang="es-ES" dirty="0" err="1" smtClean="0"/>
              <a:t>obeeixen</a:t>
            </a:r>
            <a:r>
              <a:rPr lang="es-ES" dirty="0" smtClean="0"/>
              <a:t>  la </a:t>
            </a:r>
            <a:r>
              <a:rPr lang="es-ES" dirty="0" err="1" smtClean="0"/>
              <a:t>llei</a:t>
            </a:r>
            <a:r>
              <a:rPr lang="es-ES" dirty="0" smtClean="0"/>
              <a:t> de </a:t>
            </a:r>
            <a:r>
              <a:rPr lang="es-ES" dirty="0" err="1" smtClean="0"/>
              <a:t>Déu</a:t>
            </a:r>
            <a:r>
              <a:rPr lang="es-ES" dirty="0" smtClean="0"/>
              <a:t>, i </a:t>
            </a:r>
            <a:r>
              <a:rPr lang="es-ES" dirty="0" err="1" smtClean="0"/>
              <a:t>d’altres</a:t>
            </a:r>
            <a:r>
              <a:rPr lang="es-ES" dirty="0" smtClean="0"/>
              <a:t> que la </a:t>
            </a:r>
            <a:r>
              <a:rPr lang="es-ES" dirty="0" err="1" smtClean="0"/>
              <a:t>desobeeixen</a:t>
            </a:r>
            <a:r>
              <a:rPr lang="es-ES" dirty="0" smtClean="0"/>
              <a:t>. </a:t>
            </a:r>
            <a:r>
              <a:rPr lang="es-ES" dirty="0" err="1" smtClean="0"/>
              <a:t>Cadascú</a:t>
            </a:r>
            <a:r>
              <a:rPr lang="es-ES" dirty="0" smtClean="0"/>
              <a:t> ha </a:t>
            </a:r>
            <a:r>
              <a:rPr lang="es-ES" dirty="0" err="1" smtClean="0"/>
              <a:t>d’assumir</a:t>
            </a:r>
            <a:r>
              <a:rPr lang="es-ES" dirty="0" smtClean="0"/>
              <a:t> la </a:t>
            </a:r>
            <a:r>
              <a:rPr lang="es-ES" dirty="0" err="1" smtClean="0"/>
              <a:t>responsabilitat</a:t>
            </a:r>
            <a:r>
              <a:rPr lang="es-ES" dirty="0" smtClean="0"/>
              <a:t> </a:t>
            </a:r>
            <a:r>
              <a:rPr lang="es-ES" dirty="0" err="1" smtClean="0"/>
              <a:t>dels</a:t>
            </a:r>
            <a:r>
              <a:rPr lang="es-ES" dirty="0" smtClean="0"/>
              <a:t> </a:t>
            </a:r>
            <a:r>
              <a:rPr lang="es-ES" dirty="0" err="1" smtClean="0"/>
              <a:t>seus</a:t>
            </a:r>
            <a:r>
              <a:rPr lang="es-ES" dirty="0" smtClean="0"/>
              <a:t> </a:t>
            </a:r>
            <a:r>
              <a:rPr lang="es-ES" dirty="0" err="1" smtClean="0"/>
              <a:t>actes</a:t>
            </a:r>
            <a:r>
              <a:rPr lang="es-ES" dirty="0" smtClean="0"/>
              <a:t>, i </a:t>
            </a:r>
            <a:r>
              <a:rPr lang="es-ES" dirty="0" err="1" smtClean="0"/>
              <a:t>concretament</a:t>
            </a:r>
            <a:r>
              <a:rPr lang="es-ES" dirty="0" smtClean="0"/>
              <a:t> de la postura que </a:t>
            </a:r>
            <a:r>
              <a:rPr lang="es-ES" dirty="0" err="1" smtClean="0"/>
              <a:t>hagi</a:t>
            </a:r>
            <a:r>
              <a:rPr lang="es-ES" dirty="0" smtClean="0"/>
              <a:t> </a:t>
            </a:r>
            <a:r>
              <a:rPr lang="es-ES" dirty="0" err="1" smtClean="0"/>
              <a:t>adoptat</a:t>
            </a:r>
            <a:r>
              <a:rPr lang="es-ES" dirty="0" smtClean="0"/>
              <a:t> </a:t>
            </a:r>
            <a:r>
              <a:rPr lang="es-ES" dirty="0" err="1" smtClean="0"/>
              <a:t>vers</a:t>
            </a:r>
            <a:r>
              <a:rPr lang="es-ES" dirty="0" smtClean="0"/>
              <a:t> </a:t>
            </a:r>
            <a:r>
              <a:rPr lang="es-ES" dirty="0" err="1" smtClean="0"/>
              <a:t>Déu</a:t>
            </a:r>
            <a:r>
              <a:rPr lang="es-ES" dirty="0" smtClean="0"/>
              <a:t>. </a:t>
            </a:r>
            <a:r>
              <a:rPr lang="es-ES" dirty="0" err="1" smtClean="0"/>
              <a:t>Els</a:t>
            </a:r>
            <a:r>
              <a:rPr lang="es-ES" dirty="0" smtClean="0"/>
              <a:t> reis Nabucodonosor i </a:t>
            </a:r>
            <a:r>
              <a:rPr lang="es-ES" dirty="0" err="1" smtClean="0"/>
              <a:t>Belsasar</a:t>
            </a:r>
            <a:r>
              <a:rPr lang="es-ES" dirty="0" smtClean="0"/>
              <a:t> van desafiar </a:t>
            </a:r>
            <a:r>
              <a:rPr lang="es-ES" dirty="0" err="1" smtClean="0"/>
              <a:t>Déu</a:t>
            </a:r>
            <a:r>
              <a:rPr lang="es-ES" dirty="0" smtClean="0"/>
              <a:t> </a:t>
            </a:r>
            <a:r>
              <a:rPr lang="es-ES" dirty="0" err="1" smtClean="0"/>
              <a:t>amb</a:t>
            </a:r>
            <a:r>
              <a:rPr lang="es-ES" dirty="0" smtClean="0"/>
              <a:t> el </a:t>
            </a:r>
            <a:r>
              <a:rPr lang="es-ES" dirty="0" err="1" smtClean="0"/>
              <a:t>seu</a:t>
            </a:r>
            <a:r>
              <a:rPr lang="es-ES" dirty="0" smtClean="0"/>
              <a:t> </a:t>
            </a:r>
            <a:r>
              <a:rPr lang="es-ES" dirty="0" err="1" smtClean="0"/>
              <a:t>orgull</a:t>
            </a:r>
            <a:r>
              <a:rPr lang="es-ES" dirty="0" smtClean="0"/>
              <a:t> i van ser </a:t>
            </a:r>
            <a:r>
              <a:rPr lang="es-ES" dirty="0" err="1" smtClean="0"/>
              <a:t>destituït</a:t>
            </a:r>
            <a:r>
              <a:rPr lang="es-ES" dirty="0" smtClean="0"/>
              <a:t> i </a:t>
            </a:r>
            <a:r>
              <a:rPr lang="es-ES" dirty="0" err="1" smtClean="0"/>
              <a:t>mort</a:t>
            </a:r>
            <a:r>
              <a:rPr lang="es-ES" dirty="0" smtClean="0"/>
              <a:t> </a:t>
            </a:r>
            <a:r>
              <a:rPr lang="es-ES" dirty="0" err="1" smtClean="0"/>
              <a:t>respectivament</a:t>
            </a:r>
            <a:r>
              <a:rPr lang="es-ES" dirty="0" smtClean="0"/>
              <a:t>. Daniel va </a:t>
            </a:r>
            <a:r>
              <a:rPr lang="es-ES" dirty="0" err="1" smtClean="0"/>
              <a:t>rebre</a:t>
            </a:r>
            <a:r>
              <a:rPr lang="es-ES" dirty="0" smtClean="0"/>
              <a:t> la promesa que </a:t>
            </a:r>
            <a:r>
              <a:rPr lang="es-ES" dirty="0" err="1" smtClean="0"/>
              <a:t>s’aixecaria</a:t>
            </a:r>
            <a:r>
              <a:rPr lang="es-ES" dirty="0" smtClean="0"/>
              <a:t> al final </a:t>
            </a:r>
            <a:r>
              <a:rPr lang="es-ES" dirty="0" err="1" smtClean="0"/>
              <a:t>dels</a:t>
            </a:r>
            <a:r>
              <a:rPr lang="es-ES" dirty="0" smtClean="0"/>
              <a:t> </a:t>
            </a:r>
            <a:r>
              <a:rPr lang="es-ES" dirty="0" err="1" smtClean="0"/>
              <a:t>temps</a:t>
            </a:r>
            <a:r>
              <a:rPr lang="es-ES" dirty="0" smtClean="0"/>
              <a:t> per a </a:t>
            </a:r>
            <a:r>
              <a:rPr lang="es-ES" dirty="0" err="1" smtClean="0"/>
              <a:t>rebre</a:t>
            </a:r>
            <a:r>
              <a:rPr lang="es-ES" dirty="0" smtClean="0"/>
              <a:t> la </a:t>
            </a:r>
            <a:r>
              <a:rPr lang="es-ES" dirty="0" err="1" smtClean="0"/>
              <a:t>seva</a:t>
            </a:r>
            <a:r>
              <a:rPr lang="es-ES" dirty="0" smtClean="0"/>
              <a:t> recompensa.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597FC-66F3-4D47-A933-EBD8FE06A0D9}" type="slidenum">
              <a:rPr lang="es-ES" smtClean="0"/>
              <a:t>31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198140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597FC-66F3-4D47-A933-EBD8FE06A0D9}" type="slidenum">
              <a:rPr lang="es-ES" smtClean="0"/>
              <a:t>34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709838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 smtClean="0"/>
              <a:t>Llegim</a:t>
            </a:r>
            <a:r>
              <a:rPr lang="es-ES" dirty="0" smtClean="0"/>
              <a:t> 14: 4-8. </a:t>
            </a:r>
            <a:r>
              <a:rPr lang="es-ES" dirty="0" err="1" smtClean="0"/>
              <a:t>Aquestes</a:t>
            </a:r>
            <a:r>
              <a:rPr lang="es-ES" dirty="0" smtClean="0"/>
              <a:t> </a:t>
            </a:r>
            <a:r>
              <a:rPr lang="es-ES" dirty="0" err="1" smtClean="0"/>
              <a:t>s</a:t>
            </a:r>
            <a:r>
              <a:rPr lang="es-ES" dirty="0" err="1" smtClean="0"/>
              <a:t>ón</a:t>
            </a:r>
            <a:r>
              <a:rPr lang="es-ES" dirty="0" smtClean="0"/>
              <a:t> les </a:t>
            </a:r>
            <a:r>
              <a:rPr lang="es-ES" dirty="0" err="1" smtClean="0"/>
              <a:t>paraules</a:t>
            </a:r>
            <a:r>
              <a:rPr lang="es-ES" dirty="0" smtClean="0"/>
              <a:t> de </a:t>
            </a:r>
            <a:r>
              <a:rPr lang="es-ES" dirty="0" err="1" smtClean="0"/>
              <a:t>Déu</a:t>
            </a:r>
            <a:r>
              <a:rPr lang="es-ES" dirty="0" smtClean="0"/>
              <a:t> </a:t>
            </a:r>
            <a:r>
              <a:rPr lang="es-ES" dirty="0" err="1" smtClean="0"/>
              <a:t>dirigides</a:t>
            </a:r>
            <a:r>
              <a:rPr lang="es-ES" dirty="0" smtClean="0"/>
              <a:t> a un </a:t>
            </a:r>
            <a:r>
              <a:rPr lang="es-ES" dirty="0" err="1" smtClean="0"/>
              <a:t>poble</a:t>
            </a:r>
            <a:r>
              <a:rPr lang="es-ES" dirty="0" smtClean="0"/>
              <a:t> que </a:t>
            </a:r>
            <a:r>
              <a:rPr lang="es-ES" dirty="0" err="1" smtClean="0"/>
              <a:t>ell</a:t>
            </a:r>
            <a:r>
              <a:rPr lang="es-ES" dirty="0" smtClean="0"/>
              <a:t> </a:t>
            </a:r>
            <a:r>
              <a:rPr lang="es-ES" dirty="0" err="1" smtClean="0"/>
              <a:t>ja</a:t>
            </a:r>
            <a:r>
              <a:rPr lang="es-ES" dirty="0" smtClean="0"/>
              <a:t> sabia que no es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penediria</a:t>
            </a:r>
            <a:r>
              <a:rPr lang="es-ES" baseline="0" dirty="0" smtClean="0"/>
              <a:t> ni </a:t>
            </a:r>
            <a:r>
              <a:rPr lang="es-ES" baseline="0" dirty="0" err="1" smtClean="0"/>
              <a:t>canviaria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597FC-66F3-4D47-A933-EBD8FE06A0D9}" type="slidenum">
              <a:rPr lang="es-ES" smtClean="0"/>
              <a:t>36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866719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597FC-66F3-4D47-A933-EBD8FE06A0D9}" type="slidenum">
              <a:rPr lang="es-ES" smtClean="0"/>
              <a:t>37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012082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smtClean="0"/>
              <a:t>Un </a:t>
            </a:r>
            <a:r>
              <a:rPr lang="es-ES" dirty="0" err="1" smtClean="0"/>
              <a:t>funcionari</a:t>
            </a:r>
            <a:r>
              <a:rPr lang="es-ES" dirty="0" smtClean="0"/>
              <a:t> del </a:t>
            </a:r>
            <a:r>
              <a:rPr lang="es-ES" dirty="0" err="1" smtClean="0"/>
              <a:t>rei</a:t>
            </a:r>
            <a:r>
              <a:rPr lang="es-ES" dirty="0" smtClean="0"/>
              <a:t> de </a:t>
            </a:r>
            <a:r>
              <a:rPr lang="es-ES" dirty="0" err="1" smtClean="0"/>
              <a:t>Judà</a:t>
            </a:r>
            <a:r>
              <a:rPr lang="es-ES" dirty="0" smtClean="0"/>
              <a:t>, va </a:t>
            </a:r>
            <a:r>
              <a:rPr lang="es-ES" dirty="0" err="1" smtClean="0"/>
              <a:t>llegir</a:t>
            </a:r>
            <a:r>
              <a:rPr lang="es-ES" dirty="0" smtClean="0"/>
              <a:t> la </a:t>
            </a:r>
            <a:r>
              <a:rPr lang="es-ES" dirty="0" err="1" smtClean="0"/>
              <a:t>profecia</a:t>
            </a:r>
            <a:r>
              <a:rPr lang="es-ES" dirty="0" smtClean="0"/>
              <a:t> de </a:t>
            </a:r>
            <a:r>
              <a:rPr lang="es-ES" dirty="0" err="1" smtClean="0"/>
              <a:t>Jeremies</a:t>
            </a:r>
            <a:r>
              <a:rPr lang="es-ES" dirty="0" smtClean="0"/>
              <a:t> </a:t>
            </a:r>
            <a:r>
              <a:rPr lang="es-ES" dirty="0" err="1" smtClean="0"/>
              <a:t>davant</a:t>
            </a:r>
            <a:r>
              <a:rPr lang="es-ES" dirty="0" smtClean="0"/>
              <a:t> del </a:t>
            </a:r>
            <a:r>
              <a:rPr lang="es-ES" dirty="0" err="1" smtClean="0"/>
              <a:t>rei</a:t>
            </a:r>
            <a:r>
              <a:rPr lang="es-ES" dirty="0" smtClean="0"/>
              <a:t>. La </a:t>
            </a:r>
            <a:r>
              <a:rPr lang="es-ES" dirty="0" err="1" smtClean="0"/>
              <a:t>reacció</a:t>
            </a:r>
            <a:r>
              <a:rPr lang="es-ES" dirty="0" smtClean="0"/>
              <a:t> del </a:t>
            </a:r>
            <a:r>
              <a:rPr lang="es-ES" dirty="0" err="1" smtClean="0"/>
              <a:t>rei</a:t>
            </a:r>
            <a:r>
              <a:rPr lang="es-ES" dirty="0" smtClean="0"/>
              <a:t> va ser de tirar el </a:t>
            </a:r>
            <a:r>
              <a:rPr lang="es-ES" dirty="0" err="1" smtClean="0"/>
              <a:t>rotlle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la </a:t>
            </a:r>
            <a:r>
              <a:rPr lang="es-ES" dirty="0" err="1" smtClean="0"/>
              <a:t>profecia</a:t>
            </a:r>
            <a:r>
              <a:rPr lang="es-ES" dirty="0" smtClean="0"/>
              <a:t> </a:t>
            </a:r>
            <a:r>
              <a:rPr lang="es-ES" dirty="0" err="1" smtClean="0"/>
              <a:t>estava</a:t>
            </a:r>
            <a:r>
              <a:rPr lang="es-ES" dirty="0" smtClean="0"/>
              <a:t> escrita al </a:t>
            </a:r>
            <a:r>
              <a:rPr lang="es-ES" dirty="0" err="1" smtClean="0"/>
              <a:t>foc</a:t>
            </a:r>
            <a:r>
              <a:rPr lang="es-ES" dirty="0" smtClean="0"/>
              <a:t>. </a:t>
            </a:r>
            <a:r>
              <a:rPr lang="es-ES" dirty="0" err="1" smtClean="0"/>
              <a:t>Aquest</a:t>
            </a:r>
            <a:r>
              <a:rPr lang="es-ES" dirty="0" smtClean="0"/>
              <a:t> </a:t>
            </a:r>
            <a:r>
              <a:rPr lang="es-ES" dirty="0" err="1" smtClean="0"/>
              <a:t>fet</a:t>
            </a:r>
            <a:r>
              <a:rPr lang="es-ES" dirty="0" smtClean="0"/>
              <a:t> </a:t>
            </a:r>
            <a:r>
              <a:rPr lang="es-ES" dirty="0" err="1" smtClean="0"/>
              <a:t>exemplifica</a:t>
            </a:r>
            <a:r>
              <a:rPr lang="es-ES" dirty="0" smtClean="0"/>
              <a:t> </a:t>
            </a:r>
            <a:r>
              <a:rPr lang="es-ES" dirty="0" err="1" smtClean="0"/>
              <a:t>l’actitud</a:t>
            </a:r>
            <a:r>
              <a:rPr lang="es-ES" dirty="0" smtClean="0"/>
              <a:t> del </a:t>
            </a:r>
            <a:r>
              <a:rPr lang="es-ES" dirty="0" err="1" smtClean="0"/>
              <a:t>rei</a:t>
            </a:r>
            <a:r>
              <a:rPr lang="es-ES" dirty="0" smtClean="0"/>
              <a:t> i del </a:t>
            </a:r>
            <a:r>
              <a:rPr lang="es-ES" dirty="0" err="1" smtClean="0"/>
              <a:t>poble</a:t>
            </a:r>
            <a:r>
              <a:rPr lang="es-ES" dirty="0" smtClean="0"/>
              <a:t> </a:t>
            </a:r>
            <a:r>
              <a:rPr lang="es-ES" dirty="0" err="1" smtClean="0"/>
              <a:t>jueu</a:t>
            </a:r>
            <a:r>
              <a:rPr lang="es-ES" dirty="0" smtClean="0"/>
              <a:t> </a:t>
            </a:r>
            <a:r>
              <a:rPr lang="es-ES" dirty="0" err="1" smtClean="0"/>
              <a:t>cap</a:t>
            </a:r>
            <a:r>
              <a:rPr lang="es-ES" dirty="0" smtClean="0"/>
              <a:t> a la </a:t>
            </a:r>
            <a:r>
              <a:rPr lang="es-ES" dirty="0" err="1" smtClean="0"/>
              <a:t>llei</a:t>
            </a:r>
            <a:r>
              <a:rPr lang="es-ES" baseline="0" dirty="0" smtClean="0"/>
              <a:t> de </a:t>
            </a:r>
            <a:r>
              <a:rPr lang="es-ES" baseline="0" dirty="0" err="1" smtClean="0"/>
              <a:t>Déu</a:t>
            </a:r>
            <a:r>
              <a:rPr lang="es-ES" baseline="0" dirty="0" smtClean="0"/>
              <a:t>.</a:t>
            </a:r>
            <a:endParaRPr lang="es-ES" dirty="0" smtClean="0"/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597FC-66F3-4D47-A933-EBD8FE06A0D9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03466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 smtClean="0"/>
              <a:t>D</a:t>
            </a:r>
            <a:r>
              <a:rPr lang="es-ES" dirty="0" err="1" smtClean="0"/>
              <a:t>éu</a:t>
            </a:r>
            <a:r>
              <a:rPr lang="es-ES" dirty="0" smtClean="0"/>
              <a:t> </a:t>
            </a:r>
            <a:r>
              <a:rPr lang="es-ES" dirty="0" err="1" smtClean="0"/>
              <a:t>ja</a:t>
            </a:r>
            <a:r>
              <a:rPr lang="es-ES" dirty="0" smtClean="0"/>
              <a:t> ha </a:t>
            </a:r>
            <a:r>
              <a:rPr lang="es-ES" dirty="0" err="1" smtClean="0"/>
              <a:t>condemnat</a:t>
            </a:r>
            <a:r>
              <a:rPr lang="es-ES" baseline="0" dirty="0" smtClean="0"/>
              <a:t> i </a:t>
            </a:r>
            <a:r>
              <a:rPr lang="es-ES" baseline="0" dirty="0" err="1" smtClean="0"/>
              <a:t>sentenciat</a:t>
            </a:r>
            <a:r>
              <a:rPr lang="es-ES" baseline="0" dirty="0" smtClean="0"/>
              <a:t> el </a:t>
            </a:r>
            <a:r>
              <a:rPr lang="es-ES" baseline="0" dirty="0" err="1" smtClean="0"/>
              <a:t>món</a:t>
            </a:r>
            <a:r>
              <a:rPr lang="es-ES" baseline="0" dirty="0" smtClean="0"/>
              <a:t> </a:t>
            </a:r>
            <a:r>
              <a:rPr lang="es-ES" baseline="0" dirty="0" err="1" smtClean="0"/>
              <a:t>present</a:t>
            </a:r>
            <a:r>
              <a:rPr lang="es-ES" baseline="0" dirty="0" smtClean="0"/>
              <a:t>. </a:t>
            </a:r>
            <a:r>
              <a:rPr lang="es-ES" baseline="0" dirty="0" err="1" smtClean="0"/>
              <a:t>Ell</a:t>
            </a:r>
            <a:r>
              <a:rPr lang="es-ES" baseline="0" dirty="0" smtClean="0"/>
              <a:t> </a:t>
            </a:r>
            <a:r>
              <a:rPr lang="es-ES" baseline="0" dirty="0" err="1" smtClean="0"/>
              <a:t>instaurarà</a:t>
            </a:r>
            <a:r>
              <a:rPr lang="es-ES" baseline="0" dirty="0" smtClean="0"/>
              <a:t> el </a:t>
            </a:r>
            <a:r>
              <a:rPr lang="es-ES" baseline="0" dirty="0" err="1" smtClean="0"/>
              <a:t>seu</a:t>
            </a:r>
            <a:r>
              <a:rPr lang="es-ES" baseline="0" dirty="0" smtClean="0"/>
              <a:t> </a:t>
            </a:r>
            <a:r>
              <a:rPr lang="es-ES" baseline="0" dirty="0" err="1" smtClean="0"/>
              <a:t>regne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incommovible</a:t>
            </a:r>
            <a:r>
              <a:rPr lang="es-ES" baseline="0" dirty="0" smtClean="0"/>
              <a:t> que no </a:t>
            </a:r>
            <a:r>
              <a:rPr lang="es-ES" baseline="0" dirty="0" err="1" smtClean="0"/>
              <a:t>acabarà</a:t>
            </a:r>
            <a:r>
              <a:rPr lang="es-ES" baseline="0" dirty="0" smtClean="0"/>
              <a:t> </a:t>
            </a:r>
            <a:r>
              <a:rPr lang="es-ES" baseline="0" dirty="0" err="1" smtClean="0"/>
              <a:t>mai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597FC-66F3-4D47-A933-EBD8FE06A0D9}" type="slidenum">
              <a:rPr lang="es-ES" smtClean="0"/>
              <a:t>40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75531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 smtClean="0"/>
              <a:t>Llegim</a:t>
            </a:r>
            <a:r>
              <a:rPr lang="es-ES" dirty="0" smtClean="0"/>
              <a:t> 2:12:13. </a:t>
            </a:r>
            <a:r>
              <a:rPr lang="es-ES" dirty="0" err="1" smtClean="0"/>
              <a:t>Aquestes</a:t>
            </a:r>
            <a:r>
              <a:rPr lang="es-ES" dirty="0" smtClean="0"/>
              <a:t> </a:t>
            </a:r>
            <a:r>
              <a:rPr lang="es-ES" dirty="0" err="1" smtClean="0"/>
              <a:t>s</a:t>
            </a:r>
            <a:r>
              <a:rPr lang="es-ES" dirty="0" err="1" smtClean="0"/>
              <a:t>ón</a:t>
            </a:r>
            <a:r>
              <a:rPr lang="es-ES" dirty="0" smtClean="0"/>
              <a:t> les </a:t>
            </a:r>
            <a:r>
              <a:rPr lang="es-ES" dirty="0" err="1" smtClean="0"/>
              <a:t>paraules</a:t>
            </a:r>
            <a:r>
              <a:rPr lang="es-ES" dirty="0" smtClean="0"/>
              <a:t> de </a:t>
            </a:r>
            <a:r>
              <a:rPr lang="es-ES" dirty="0" err="1" smtClean="0"/>
              <a:t>Déu</a:t>
            </a:r>
            <a:r>
              <a:rPr lang="es-ES" dirty="0" smtClean="0"/>
              <a:t> per a totes les persones de totes les </a:t>
            </a:r>
            <a:r>
              <a:rPr lang="es-ES" dirty="0" err="1" smtClean="0"/>
              <a:t>nacions</a:t>
            </a:r>
            <a:r>
              <a:rPr lang="es-ES" dirty="0" smtClean="0"/>
              <a:t> que ni </a:t>
            </a:r>
            <a:r>
              <a:rPr lang="es-ES" dirty="0" err="1" smtClean="0"/>
              <a:t>coneixen</a:t>
            </a:r>
            <a:r>
              <a:rPr lang="es-ES" dirty="0" smtClean="0"/>
              <a:t> ni practiquen la </a:t>
            </a:r>
            <a:r>
              <a:rPr lang="es-ES" dirty="0" err="1" smtClean="0"/>
              <a:t>seva</a:t>
            </a:r>
            <a:r>
              <a:rPr lang="es-ES" dirty="0" smtClean="0"/>
              <a:t> </a:t>
            </a:r>
            <a:r>
              <a:rPr lang="es-ES" dirty="0" err="1" smtClean="0"/>
              <a:t>llei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597FC-66F3-4D47-A933-EBD8FE06A0D9}" type="slidenum">
              <a:rPr lang="es-ES" smtClean="0"/>
              <a:t>42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3249776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 smtClean="0"/>
              <a:t>Dues</a:t>
            </a:r>
            <a:r>
              <a:rPr lang="es-ES" dirty="0" smtClean="0"/>
              <a:t> </a:t>
            </a:r>
            <a:r>
              <a:rPr lang="es-ES" dirty="0" err="1" smtClean="0"/>
              <a:t>refer</a:t>
            </a:r>
            <a:r>
              <a:rPr lang="es-ES" dirty="0" err="1" smtClean="0"/>
              <a:t>ències</a:t>
            </a:r>
            <a:r>
              <a:rPr lang="es-ES" dirty="0" smtClean="0"/>
              <a:t> al </a:t>
            </a:r>
            <a:r>
              <a:rPr lang="es-ES" dirty="0" err="1" smtClean="0"/>
              <a:t>Senyor</a:t>
            </a:r>
            <a:r>
              <a:rPr lang="es-ES" dirty="0" smtClean="0"/>
              <a:t> que </a:t>
            </a:r>
            <a:r>
              <a:rPr lang="es-ES" dirty="0" err="1" smtClean="0"/>
              <a:t>s’encarnaria</a:t>
            </a:r>
            <a:r>
              <a:rPr lang="es-ES" dirty="0" smtClean="0"/>
              <a:t> i </a:t>
            </a:r>
            <a:r>
              <a:rPr lang="es-ES" dirty="0" err="1" smtClean="0"/>
              <a:t>moriria</a:t>
            </a:r>
            <a:r>
              <a:rPr lang="es-ES" dirty="0" smtClean="0"/>
              <a:t> a la </a:t>
            </a:r>
            <a:r>
              <a:rPr lang="es-ES" dirty="0" err="1" smtClean="0"/>
              <a:t>muntanya</a:t>
            </a:r>
            <a:r>
              <a:rPr lang="es-ES" dirty="0" smtClean="0"/>
              <a:t> de </a:t>
            </a:r>
            <a:r>
              <a:rPr lang="es-ES" dirty="0" err="1" smtClean="0"/>
              <a:t>Sió</a:t>
            </a:r>
            <a:r>
              <a:rPr lang="es-ES" dirty="0" smtClean="0"/>
              <a:t> per tal que </a:t>
            </a:r>
            <a:r>
              <a:rPr lang="es-ES" dirty="0" err="1" smtClean="0"/>
              <a:t>tot</a:t>
            </a:r>
            <a:r>
              <a:rPr lang="es-ES" dirty="0" smtClean="0"/>
              <a:t> el </a:t>
            </a:r>
            <a:r>
              <a:rPr lang="es-ES" dirty="0" err="1" smtClean="0"/>
              <a:t>qui</a:t>
            </a:r>
            <a:r>
              <a:rPr lang="es-ES" dirty="0" smtClean="0"/>
              <a:t> </a:t>
            </a:r>
            <a:r>
              <a:rPr lang="es-ES" dirty="0" err="1" smtClean="0"/>
              <a:t>invoqui</a:t>
            </a:r>
            <a:r>
              <a:rPr lang="es-ES" dirty="0" smtClean="0"/>
              <a:t> el </a:t>
            </a:r>
            <a:r>
              <a:rPr lang="es-ES" dirty="0" err="1" smtClean="0"/>
              <a:t>seu</a:t>
            </a:r>
            <a:r>
              <a:rPr lang="es-ES" dirty="0" smtClean="0"/>
              <a:t> </a:t>
            </a:r>
            <a:r>
              <a:rPr lang="es-ES" dirty="0" err="1" smtClean="0"/>
              <a:t>nom</a:t>
            </a:r>
            <a:r>
              <a:rPr lang="es-ES" dirty="0" smtClean="0"/>
              <a:t> </a:t>
            </a:r>
            <a:r>
              <a:rPr lang="es-ES" dirty="0" err="1" smtClean="0"/>
              <a:t>tingui</a:t>
            </a:r>
            <a:r>
              <a:rPr lang="es-ES" dirty="0" smtClean="0"/>
              <a:t> </a:t>
            </a:r>
            <a:r>
              <a:rPr lang="es-ES" dirty="0" err="1" smtClean="0"/>
              <a:t>salvació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597FC-66F3-4D47-A933-EBD8FE06A0D9}" type="slidenum">
              <a:rPr lang="es-ES" smtClean="0"/>
              <a:t>43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4233385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3:14. La </a:t>
            </a:r>
            <a:r>
              <a:rPr lang="es-ES" dirty="0" err="1" smtClean="0"/>
              <a:t>mateixa</a:t>
            </a:r>
            <a:r>
              <a:rPr lang="es-ES" dirty="0" smtClean="0"/>
              <a:t> </a:t>
            </a:r>
            <a:r>
              <a:rPr lang="es-ES" dirty="0" err="1" smtClean="0"/>
              <a:t>vall</a:t>
            </a:r>
            <a:r>
              <a:rPr lang="es-ES" dirty="0" smtClean="0"/>
              <a:t> </a:t>
            </a:r>
            <a:r>
              <a:rPr lang="es-ES" dirty="0" err="1" smtClean="0"/>
              <a:t>rep</a:t>
            </a:r>
            <a:r>
              <a:rPr lang="es-ES" dirty="0" smtClean="0"/>
              <a:t> el </a:t>
            </a:r>
            <a:r>
              <a:rPr lang="es-ES" dirty="0" err="1" smtClean="0"/>
              <a:t>nom</a:t>
            </a:r>
            <a:r>
              <a:rPr lang="es-ES" dirty="0" smtClean="0"/>
              <a:t> de </a:t>
            </a:r>
            <a:r>
              <a:rPr lang="es-ES" dirty="0" err="1" smtClean="0"/>
              <a:t>veredicte</a:t>
            </a:r>
            <a:r>
              <a:rPr lang="es-ES" dirty="0" smtClean="0"/>
              <a:t> i </a:t>
            </a:r>
            <a:r>
              <a:rPr lang="es-ES" dirty="0" err="1" smtClean="0"/>
              <a:t>decisi</a:t>
            </a:r>
            <a:r>
              <a:rPr lang="es-ES" dirty="0" err="1" smtClean="0"/>
              <a:t>ó</a:t>
            </a:r>
            <a:r>
              <a:rPr lang="es-ES" dirty="0" smtClean="0"/>
              <a:t>. </a:t>
            </a:r>
            <a:r>
              <a:rPr lang="es-ES" dirty="0" err="1" smtClean="0"/>
              <a:t>Tots</a:t>
            </a:r>
            <a:r>
              <a:rPr lang="es-ES" dirty="0" smtClean="0"/>
              <a:t> </a:t>
            </a:r>
            <a:r>
              <a:rPr lang="es-ES" dirty="0" err="1" smtClean="0"/>
              <a:t>són</a:t>
            </a:r>
            <a:r>
              <a:rPr lang="es-ES" dirty="0" smtClean="0"/>
              <a:t> responsables de </a:t>
            </a:r>
            <a:r>
              <a:rPr lang="es-ES" dirty="0" err="1" smtClean="0"/>
              <a:t>prendre</a:t>
            </a:r>
            <a:r>
              <a:rPr lang="es-ES" dirty="0" smtClean="0"/>
              <a:t> una </a:t>
            </a:r>
            <a:r>
              <a:rPr lang="es-ES" dirty="0" err="1" smtClean="0"/>
              <a:t>decisió</a:t>
            </a:r>
            <a:r>
              <a:rPr lang="es-ES" dirty="0" smtClean="0"/>
              <a:t> respecte de </a:t>
            </a:r>
            <a:r>
              <a:rPr lang="es-ES" dirty="0" err="1" smtClean="0"/>
              <a:t>Déu</a:t>
            </a:r>
            <a:r>
              <a:rPr lang="es-ES" dirty="0" smtClean="0"/>
              <a:t> i la </a:t>
            </a:r>
            <a:r>
              <a:rPr lang="es-ES" dirty="0" err="1" smtClean="0"/>
              <a:t>seva</a:t>
            </a:r>
            <a:r>
              <a:rPr lang="es-ES" dirty="0" smtClean="0"/>
              <a:t> </a:t>
            </a:r>
            <a:r>
              <a:rPr lang="es-ES" dirty="0" err="1" smtClean="0"/>
              <a:t>llei</a:t>
            </a:r>
            <a:r>
              <a:rPr lang="es-ES" dirty="0" smtClean="0"/>
              <a:t>, i </a:t>
            </a:r>
            <a:r>
              <a:rPr lang="es-ES" dirty="0" err="1" smtClean="0"/>
              <a:t>aquesta</a:t>
            </a:r>
            <a:r>
              <a:rPr lang="es-ES" dirty="0" smtClean="0"/>
              <a:t> </a:t>
            </a:r>
            <a:r>
              <a:rPr lang="es-ES" dirty="0" err="1" smtClean="0"/>
              <a:t>decisió</a:t>
            </a:r>
            <a:r>
              <a:rPr lang="es-ES" dirty="0" smtClean="0"/>
              <a:t> </a:t>
            </a:r>
            <a:r>
              <a:rPr lang="es-ES" dirty="0" err="1" smtClean="0"/>
              <a:t>comportarà</a:t>
            </a:r>
            <a:r>
              <a:rPr lang="es-ES" dirty="0" smtClean="0"/>
              <a:t> un </a:t>
            </a:r>
            <a:r>
              <a:rPr lang="es-ES" dirty="0" err="1" smtClean="0"/>
              <a:t>veredicte</a:t>
            </a:r>
            <a:r>
              <a:rPr lang="es-ES" dirty="0" smtClean="0"/>
              <a:t>: </a:t>
            </a:r>
            <a:r>
              <a:rPr lang="es-ES" dirty="0" err="1" smtClean="0"/>
              <a:t>tots</a:t>
            </a:r>
            <a:r>
              <a:rPr lang="es-ES" dirty="0" smtClean="0"/>
              <a:t> </a:t>
            </a:r>
            <a:r>
              <a:rPr lang="es-ES" dirty="0" err="1" smtClean="0"/>
              <a:t>som</a:t>
            </a:r>
            <a:r>
              <a:rPr lang="es-ES" dirty="0" smtClean="0"/>
              <a:t> responsables.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597FC-66F3-4D47-A933-EBD8FE06A0D9}" type="slidenum">
              <a:rPr lang="es-ES" smtClean="0"/>
              <a:t>44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727525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597FC-66F3-4D47-A933-EBD8FE06A0D9}" type="slidenum">
              <a:rPr lang="es-ES" smtClean="0"/>
              <a:t>45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9216511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 smtClean="0"/>
              <a:t>Llegim</a:t>
            </a:r>
            <a:r>
              <a:rPr lang="es-ES" dirty="0" smtClean="0"/>
              <a:t> 4:13. </a:t>
            </a:r>
            <a:r>
              <a:rPr lang="es-ES" dirty="0" err="1" smtClean="0"/>
              <a:t>Aquest</a:t>
            </a:r>
            <a:r>
              <a:rPr lang="es-ES" dirty="0" smtClean="0"/>
              <a:t> </a:t>
            </a:r>
            <a:r>
              <a:rPr lang="es-ES" dirty="0" err="1" smtClean="0"/>
              <a:t>és</a:t>
            </a:r>
            <a:r>
              <a:rPr lang="es-ES" dirty="0" smtClean="0"/>
              <a:t> el </a:t>
            </a:r>
            <a:r>
              <a:rPr lang="es-ES" dirty="0" err="1" smtClean="0"/>
              <a:t>Déu</a:t>
            </a:r>
            <a:r>
              <a:rPr lang="es-ES" dirty="0" smtClean="0"/>
              <a:t> que presenta Amós, </a:t>
            </a:r>
            <a:r>
              <a:rPr lang="es-ES" dirty="0" err="1" smtClean="0"/>
              <a:t>aquest</a:t>
            </a:r>
            <a:r>
              <a:rPr lang="es-ES" dirty="0" smtClean="0"/>
              <a:t> </a:t>
            </a:r>
            <a:r>
              <a:rPr lang="es-ES" dirty="0" err="1" smtClean="0"/>
              <a:t>és</a:t>
            </a:r>
            <a:r>
              <a:rPr lang="es-ES" dirty="0" smtClean="0"/>
              <a:t> el </a:t>
            </a:r>
            <a:r>
              <a:rPr lang="es-ES" dirty="0" err="1" smtClean="0"/>
              <a:t>Déu</a:t>
            </a:r>
            <a:r>
              <a:rPr lang="es-ES" dirty="0" smtClean="0"/>
              <a:t> que </a:t>
            </a:r>
            <a:r>
              <a:rPr lang="es-ES" dirty="0" err="1" smtClean="0"/>
              <a:t>jutjarà</a:t>
            </a:r>
            <a:r>
              <a:rPr lang="es-ES" dirty="0" smtClean="0"/>
              <a:t> les </a:t>
            </a:r>
            <a:r>
              <a:rPr lang="es-ES" dirty="0" err="1" smtClean="0"/>
              <a:t>nacions</a:t>
            </a:r>
            <a:r>
              <a:rPr lang="es-ES" dirty="0" smtClean="0"/>
              <a:t> </a:t>
            </a:r>
            <a:r>
              <a:rPr lang="es-ES" dirty="0" err="1" smtClean="0"/>
              <a:t>pel</a:t>
            </a:r>
            <a:r>
              <a:rPr lang="es-ES" dirty="0" smtClean="0"/>
              <a:t> </a:t>
            </a:r>
            <a:r>
              <a:rPr lang="es-ES" dirty="0" err="1" smtClean="0"/>
              <a:t>seu</a:t>
            </a:r>
            <a:r>
              <a:rPr lang="es-ES" dirty="0" smtClean="0"/>
              <a:t> </a:t>
            </a:r>
            <a:r>
              <a:rPr lang="es-ES" dirty="0" err="1" smtClean="0"/>
              <a:t>pecat</a:t>
            </a:r>
            <a:r>
              <a:rPr lang="es-ES" dirty="0" smtClean="0"/>
              <a:t> i la </a:t>
            </a:r>
            <a:r>
              <a:rPr lang="es-ES" dirty="0" err="1" smtClean="0"/>
              <a:t>seva</a:t>
            </a:r>
            <a:r>
              <a:rPr lang="es-ES" dirty="0" smtClean="0"/>
              <a:t> </a:t>
            </a:r>
            <a:r>
              <a:rPr lang="es-ES" dirty="0" err="1" smtClean="0"/>
              <a:t>maldat</a:t>
            </a:r>
            <a:r>
              <a:rPr lang="es-ES" dirty="0" smtClean="0"/>
              <a:t> i </a:t>
            </a:r>
            <a:r>
              <a:rPr lang="es-ES" dirty="0" err="1" smtClean="0"/>
              <a:t>crueltat</a:t>
            </a:r>
            <a:r>
              <a:rPr lang="es-ES" dirty="0" smtClean="0"/>
              <a:t>, i Israel</a:t>
            </a:r>
            <a:r>
              <a:rPr lang="es-ES" baseline="0" dirty="0" smtClean="0"/>
              <a:t> i </a:t>
            </a:r>
            <a:r>
              <a:rPr lang="es-ES" baseline="0" dirty="0" err="1" smtClean="0"/>
              <a:t>Judà</a:t>
            </a:r>
            <a:r>
              <a:rPr lang="es-ES" baseline="0" dirty="0" smtClean="0"/>
              <a:t> per </a:t>
            </a:r>
            <a:r>
              <a:rPr lang="es-ES" baseline="0" dirty="0" err="1" smtClean="0"/>
              <a:t>l’incompliment</a:t>
            </a:r>
            <a:r>
              <a:rPr lang="es-ES" baseline="0" dirty="0" smtClean="0"/>
              <a:t> de la </a:t>
            </a:r>
            <a:r>
              <a:rPr lang="es-ES" baseline="0" dirty="0" err="1" smtClean="0"/>
              <a:t>seva</a:t>
            </a:r>
            <a:r>
              <a:rPr lang="es-ES" baseline="0" dirty="0" smtClean="0"/>
              <a:t> </a:t>
            </a:r>
            <a:r>
              <a:rPr lang="es-ES" baseline="0" dirty="0" err="1" smtClean="0"/>
              <a:t>llei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597FC-66F3-4D47-A933-EBD8FE06A0D9}" type="slidenum">
              <a:rPr lang="es-ES" smtClean="0"/>
              <a:t>47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961256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El profeta</a:t>
            </a:r>
            <a:r>
              <a:rPr lang="es-ES" baseline="0" dirty="0" smtClean="0"/>
              <a:t> </a:t>
            </a:r>
            <a:r>
              <a:rPr lang="es-ES" baseline="0" dirty="0" err="1" smtClean="0"/>
              <a:t>veu</a:t>
            </a:r>
            <a:r>
              <a:rPr lang="es-ES" baseline="0" dirty="0" smtClean="0"/>
              <a:t> </a:t>
            </a:r>
            <a:r>
              <a:rPr lang="es-ES" baseline="0" dirty="0" err="1" smtClean="0"/>
              <a:t>D</a:t>
            </a:r>
            <a:r>
              <a:rPr lang="es-ES" baseline="0" dirty="0" err="1" smtClean="0"/>
              <a:t>éu</a:t>
            </a:r>
            <a:r>
              <a:rPr lang="es-ES" baseline="0" dirty="0" smtClean="0"/>
              <a:t> </a:t>
            </a:r>
            <a:r>
              <a:rPr lang="es-ES" baseline="0" dirty="0" err="1" smtClean="0"/>
              <a:t>criant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llagostes</a:t>
            </a:r>
            <a:r>
              <a:rPr lang="es-ES" baseline="0" dirty="0" smtClean="0"/>
              <a:t> per a enviar-les a devastar </a:t>
            </a:r>
            <a:r>
              <a:rPr lang="es-ES" baseline="0" dirty="0" err="1" smtClean="0"/>
              <a:t>tot</a:t>
            </a:r>
            <a:r>
              <a:rPr lang="es-ES" baseline="0" dirty="0" smtClean="0"/>
              <a:t> Israel </a:t>
            </a:r>
            <a:r>
              <a:rPr lang="es-ES" baseline="0" dirty="0" err="1" smtClean="0"/>
              <a:t>sencer</a:t>
            </a:r>
            <a:r>
              <a:rPr lang="es-ES" baseline="0" dirty="0" smtClean="0"/>
              <a:t>. </a:t>
            </a:r>
            <a:r>
              <a:rPr lang="es-ES" baseline="0" dirty="0" err="1" smtClean="0"/>
              <a:t>Quan</a:t>
            </a:r>
            <a:r>
              <a:rPr lang="es-ES" baseline="0" dirty="0" smtClean="0"/>
              <a:t> </a:t>
            </a:r>
            <a:r>
              <a:rPr lang="es-ES" baseline="0" dirty="0" err="1" smtClean="0"/>
              <a:t>només</a:t>
            </a:r>
            <a:r>
              <a:rPr lang="es-ES" baseline="0" dirty="0" smtClean="0"/>
              <a:t> queden </a:t>
            </a:r>
            <a:r>
              <a:rPr lang="es-ES" baseline="0" dirty="0" err="1" smtClean="0"/>
              <a:t>uns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pocs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bris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d’herba</a:t>
            </a:r>
            <a:r>
              <a:rPr lang="es-ES" baseline="0" dirty="0" smtClean="0"/>
              <a:t>, li </a:t>
            </a:r>
            <a:r>
              <a:rPr lang="es-ES" baseline="0" dirty="0" err="1" smtClean="0"/>
              <a:t>demana</a:t>
            </a:r>
            <a:r>
              <a:rPr lang="es-ES" baseline="0" dirty="0" smtClean="0"/>
              <a:t> al </a:t>
            </a:r>
            <a:r>
              <a:rPr lang="es-ES" baseline="0" dirty="0" err="1" smtClean="0"/>
              <a:t>Senyor</a:t>
            </a:r>
            <a:r>
              <a:rPr lang="es-ES" baseline="0" dirty="0" smtClean="0"/>
              <a:t> que </a:t>
            </a:r>
            <a:r>
              <a:rPr lang="es-ES" baseline="0" dirty="0" err="1" smtClean="0"/>
              <a:t>s’aturi</a:t>
            </a:r>
            <a:r>
              <a:rPr lang="es-ES" baseline="0" dirty="0" smtClean="0"/>
              <a:t> i li </a:t>
            </a:r>
            <a:r>
              <a:rPr lang="es-ES" baseline="0" dirty="0" err="1" smtClean="0"/>
              <a:t>Déu</a:t>
            </a:r>
            <a:r>
              <a:rPr lang="es-ES" baseline="0" dirty="0" smtClean="0"/>
              <a:t> </a:t>
            </a:r>
            <a:r>
              <a:rPr lang="es-ES" baseline="0" dirty="0" err="1" smtClean="0"/>
              <a:t>desisteix</a:t>
            </a:r>
            <a:r>
              <a:rPr lang="es-ES" baseline="0" dirty="0" smtClean="0"/>
              <a:t> del </a:t>
            </a:r>
            <a:r>
              <a:rPr lang="es-ES" baseline="0" dirty="0" err="1" smtClean="0"/>
              <a:t>seu</a:t>
            </a:r>
            <a:r>
              <a:rPr lang="es-ES" baseline="0" dirty="0" smtClean="0"/>
              <a:t> </a:t>
            </a:r>
            <a:r>
              <a:rPr lang="es-ES" baseline="0" dirty="0" err="1" smtClean="0"/>
              <a:t>judici</a:t>
            </a:r>
            <a:r>
              <a:rPr lang="es-ES" baseline="0" dirty="0" smtClean="0"/>
              <a:t>, i </a:t>
            </a:r>
            <a:r>
              <a:rPr lang="es-ES" baseline="0" dirty="0" err="1" smtClean="0"/>
              <a:t>deixa</a:t>
            </a:r>
            <a:r>
              <a:rPr lang="es-ES" baseline="0" dirty="0" smtClean="0"/>
              <a:t> </a:t>
            </a:r>
            <a:r>
              <a:rPr lang="es-ES" baseline="0" dirty="0" err="1" smtClean="0"/>
              <a:t>els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últims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bris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d’herba</a:t>
            </a:r>
            <a:r>
              <a:rPr lang="es-ES" baseline="0" dirty="0" smtClean="0"/>
              <a:t> a </a:t>
            </a:r>
            <a:r>
              <a:rPr lang="es-ES" baseline="0" dirty="0" err="1" smtClean="0"/>
              <a:t>resguard</a:t>
            </a:r>
            <a:r>
              <a:rPr lang="es-ES" baseline="0" dirty="0" smtClean="0"/>
              <a:t> de la plaga (</a:t>
            </a:r>
            <a:r>
              <a:rPr lang="es-ES" baseline="0" dirty="0" err="1" smtClean="0"/>
              <a:t>regne</a:t>
            </a:r>
            <a:r>
              <a:rPr lang="es-ES" baseline="0" dirty="0" smtClean="0"/>
              <a:t> de </a:t>
            </a:r>
            <a:r>
              <a:rPr lang="es-ES" baseline="0" dirty="0" err="1" smtClean="0"/>
              <a:t>Judà</a:t>
            </a:r>
            <a:r>
              <a:rPr lang="es-ES" baseline="0" dirty="0" smtClean="0"/>
              <a:t>). Un </a:t>
            </a:r>
            <a:r>
              <a:rPr lang="es-ES" baseline="0" dirty="0" err="1" smtClean="0"/>
              <a:t>Judà</a:t>
            </a:r>
            <a:r>
              <a:rPr lang="es-ES" baseline="0" dirty="0" smtClean="0"/>
              <a:t> que </a:t>
            </a:r>
            <a:r>
              <a:rPr lang="es-ES" baseline="0" dirty="0" err="1" smtClean="0"/>
              <a:t>estava</a:t>
            </a:r>
            <a:r>
              <a:rPr lang="es-ES" baseline="0" dirty="0" smtClean="0"/>
              <a:t> </a:t>
            </a:r>
            <a:r>
              <a:rPr lang="es-ES" baseline="0" dirty="0" err="1" smtClean="0"/>
              <a:t>incomplint</a:t>
            </a:r>
            <a:r>
              <a:rPr lang="es-ES" baseline="0" dirty="0" smtClean="0"/>
              <a:t> la </a:t>
            </a:r>
            <a:r>
              <a:rPr lang="es-ES" baseline="0" dirty="0" err="1" smtClean="0"/>
              <a:t>llei</a:t>
            </a:r>
            <a:r>
              <a:rPr lang="es-ES" baseline="0" dirty="0" smtClean="0"/>
              <a:t> de </a:t>
            </a:r>
            <a:r>
              <a:rPr lang="es-ES" baseline="0" dirty="0" err="1" smtClean="0"/>
              <a:t>Déu</a:t>
            </a:r>
            <a:r>
              <a:rPr lang="es-ES" baseline="0" dirty="0" smtClean="0"/>
              <a:t>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597FC-66F3-4D47-A933-EBD8FE06A0D9}" type="slidenum">
              <a:rPr lang="es-ES" smtClean="0"/>
              <a:t>49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279254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El </a:t>
            </a:r>
            <a:r>
              <a:rPr lang="es-ES" dirty="0" err="1" smtClean="0"/>
              <a:t>tabernacle</a:t>
            </a:r>
            <a:r>
              <a:rPr lang="es-ES" dirty="0" smtClean="0"/>
              <a:t> de David o la casa de David fa </a:t>
            </a:r>
            <a:r>
              <a:rPr lang="es-ES" dirty="0" err="1" smtClean="0"/>
              <a:t>refer</a:t>
            </a:r>
            <a:r>
              <a:rPr lang="es-ES" dirty="0" err="1" smtClean="0"/>
              <a:t>ència</a:t>
            </a:r>
            <a:r>
              <a:rPr lang="es-ES" dirty="0" smtClean="0"/>
              <a:t> a la </a:t>
            </a:r>
            <a:r>
              <a:rPr lang="es-ES" dirty="0" err="1" smtClean="0"/>
              <a:t>desendència</a:t>
            </a:r>
            <a:r>
              <a:rPr lang="es-ES" dirty="0" smtClean="0"/>
              <a:t> que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Déu</a:t>
            </a:r>
            <a:r>
              <a:rPr lang="es-ES" baseline="0" dirty="0" smtClean="0"/>
              <a:t> li </a:t>
            </a:r>
            <a:r>
              <a:rPr lang="es-ES" baseline="0" dirty="0" err="1" smtClean="0"/>
              <a:t>havia</a:t>
            </a:r>
            <a:r>
              <a:rPr lang="es-ES" baseline="0" dirty="0" smtClean="0"/>
              <a:t> </a:t>
            </a:r>
            <a:r>
              <a:rPr lang="es-ES" baseline="0" dirty="0" err="1" smtClean="0"/>
              <a:t>d’aixecar</a:t>
            </a:r>
            <a:r>
              <a:rPr lang="es-ES" baseline="0" dirty="0" smtClean="0"/>
              <a:t>, i </a:t>
            </a:r>
            <a:r>
              <a:rPr lang="es-ES" baseline="0" dirty="0" err="1" smtClean="0"/>
              <a:t>concretament</a:t>
            </a:r>
            <a:r>
              <a:rPr lang="es-ES" baseline="0" dirty="0" smtClean="0"/>
              <a:t> al </a:t>
            </a:r>
            <a:r>
              <a:rPr lang="es-ES" baseline="0" dirty="0" err="1" smtClean="0"/>
              <a:t>desendent</a:t>
            </a:r>
            <a:r>
              <a:rPr lang="es-ES" baseline="0" dirty="0" smtClean="0"/>
              <a:t> que </a:t>
            </a:r>
            <a:r>
              <a:rPr lang="es-ES" baseline="0" dirty="0" err="1" smtClean="0"/>
              <a:t>regnaria</a:t>
            </a:r>
            <a:r>
              <a:rPr lang="es-ES" baseline="0" dirty="0" smtClean="0"/>
              <a:t> per </a:t>
            </a:r>
            <a:r>
              <a:rPr lang="es-ES" baseline="0" dirty="0" err="1" smtClean="0"/>
              <a:t>sempre</a:t>
            </a:r>
            <a:r>
              <a:rPr lang="es-ES" baseline="0" dirty="0" smtClean="0"/>
              <a:t> al </a:t>
            </a:r>
            <a:r>
              <a:rPr lang="es-ES" baseline="0" dirty="0" err="1" smtClean="0"/>
              <a:t>tron</a:t>
            </a:r>
            <a:r>
              <a:rPr lang="es-ES" baseline="0" dirty="0" smtClean="0"/>
              <a:t> de </a:t>
            </a:r>
            <a:r>
              <a:rPr lang="es-ES" baseline="0" dirty="0" err="1" smtClean="0"/>
              <a:t>Jerusalem</a:t>
            </a:r>
            <a:r>
              <a:rPr lang="es-ES" baseline="0" dirty="0" smtClean="0"/>
              <a:t>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597FC-66F3-4D47-A933-EBD8FE06A0D9}" type="slidenum">
              <a:rPr lang="es-ES" smtClean="0"/>
              <a:t>50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25280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 smtClean="0"/>
              <a:t>Jeremies</a:t>
            </a:r>
            <a:r>
              <a:rPr lang="es-ES" dirty="0" smtClean="0"/>
              <a:t> </a:t>
            </a:r>
            <a:r>
              <a:rPr lang="es-ES" dirty="0" err="1" smtClean="0"/>
              <a:t>és</a:t>
            </a:r>
            <a:r>
              <a:rPr lang="es-ES" dirty="0" smtClean="0"/>
              <a:t> </a:t>
            </a:r>
            <a:r>
              <a:rPr lang="es-ES" dirty="0" err="1" smtClean="0"/>
              <a:t>constant</a:t>
            </a:r>
            <a:r>
              <a:rPr lang="es-ES" dirty="0" smtClean="0"/>
              <a:t> en la promesa de </a:t>
            </a:r>
            <a:r>
              <a:rPr lang="es-ES" dirty="0" err="1" smtClean="0"/>
              <a:t>perdó</a:t>
            </a:r>
            <a:r>
              <a:rPr lang="es-ES" dirty="0" smtClean="0"/>
              <a:t> i </a:t>
            </a:r>
            <a:r>
              <a:rPr lang="es-ES" dirty="0" err="1" smtClean="0"/>
              <a:t>restauració</a:t>
            </a:r>
            <a:r>
              <a:rPr lang="es-ES" dirty="0" smtClean="0"/>
              <a:t>. En </a:t>
            </a:r>
            <a:r>
              <a:rPr lang="es-ES" dirty="0" err="1" smtClean="0"/>
              <a:t>aquest</a:t>
            </a:r>
            <a:r>
              <a:rPr lang="es-ES" dirty="0" smtClean="0"/>
              <a:t> </a:t>
            </a:r>
            <a:r>
              <a:rPr lang="es-ES" dirty="0" err="1" smtClean="0"/>
              <a:t>text</a:t>
            </a:r>
            <a:r>
              <a:rPr lang="es-ES" dirty="0" smtClean="0"/>
              <a:t>, </a:t>
            </a:r>
            <a:r>
              <a:rPr lang="es-ES" dirty="0" err="1" smtClean="0"/>
              <a:t>Jeremies</a:t>
            </a:r>
            <a:r>
              <a:rPr lang="es-ES" dirty="0" smtClean="0"/>
              <a:t> </a:t>
            </a:r>
            <a:r>
              <a:rPr lang="es-ES" dirty="0" err="1" smtClean="0"/>
              <a:t>aclareix</a:t>
            </a:r>
            <a:r>
              <a:rPr lang="es-ES" dirty="0" smtClean="0"/>
              <a:t> </a:t>
            </a:r>
            <a:r>
              <a:rPr lang="es-ES" dirty="0" err="1" smtClean="0"/>
              <a:t>qui</a:t>
            </a:r>
            <a:r>
              <a:rPr lang="es-ES" dirty="0" smtClean="0"/>
              <a:t> </a:t>
            </a:r>
            <a:r>
              <a:rPr lang="es-ES" dirty="0" err="1" smtClean="0"/>
              <a:t>és</a:t>
            </a:r>
            <a:r>
              <a:rPr lang="es-ES" dirty="0" smtClean="0"/>
              <a:t> el </a:t>
            </a:r>
            <a:r>
              <a:rPr lang="es-ES" dirty="0" err="1" smtClean="0"/>
              <a:t>redemptor</a:t>
            </a:r>
            <a:r>
              <a:rPr lang="es-ES" dirty="0" smtClean="0"/>
              <a:t>,</a:t>
            </a:r>
            <a:r>
              <a:rPr lang="es-ES" baseline="0" dirty="0" smtClean="0"/>
              <a:t> </a:t>
            </a:r>
            <a:r>
              <a:rPr lang="es-ES" baseline="0" dirty="0" err="1" smtClean="0"/>
              <a:t>apuntant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directament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cap</a:t>
            </a:r>
            <a:r>
              <a:rPr lang="es-ES" baseline="0" dirty="0" smtClean="0"/>
              <a:t> a </a:t>
            </a:r>
            <a:r>
              <a:rPr lang="es-ES" baseline="0" dirty="0" err="1" smtClean="0"/>
              <a:t>Jesucrist</a:t>
            </a:r>
            <a:r>
              <a:rPr lang="es-ES" baseline="0" dirty="0" smtClean="0"/>
              <a:t> i la </a:t>
            </a:r>
            <a:r>
              <a:rPr lang="es-ES" baseline="0" dirty="0" err="1" smtClean="0"/>
              <a:t>seva</a:t>
            </a:r>
            <a:r>
              <a:rPr lang="es-ES" baseline="0" dirty="0" smtClean="0"/>
              <a:t> </a:t>
            </a:r>
            <a:r>
              <a:rPr lang="es-ES" baseline="0" dirty="0" err="1" smtClean="0"/>
              <a:t>divinitat</a:t>
            </a:r>
            <a:r>
              <a:rPr lang="es-ES" baseline="0" dirty="0" smtClean="0"/>
              <a:t>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597FC-66F3-4D47-A933-EBD8FE06A0D9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865703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El </a:t>
            </a:r>
            <a:r>
              <a:rPr lang="es-ES" dirty="0" err="1" smtClean="0"/>
              <a:t>llibre</a:t>
            </a:r>
            <a:r>
              <a:rPr lang="es-ES" dirty="0" smtClean="0"/>
              <a:t> de les </a:t>
            </a:r>
            <a:r>
              <a:rPr lang="es-ES" dirty="0" err="1" smtClean="0"/>
              <a:t>Lamentacions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són</a:t>
            </a:r>
            <a:r>
              <a:rPr lang="es-ES" baseline="0" dirty="0" smtClean="0"/>
              <a:t> les </a:t>
            </a:r>
            <a:r>
              <a:rPr lang="es-ES" baseline="0" dirty="0" err="1" smtClean="0"/>
              <a:t>reflexions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personals</a:t>
            </a:r>
            <a:r>
              <a:rPr lang="es-ES" baseline="0" dirty="0" smtClean="0"/>
              <a:t> de </a:t>
            </a:r>
            <a:r>
              <a:rPr lang="es-ES" baseline="0" dirty="0" err="1" smtClean="0"/>
              <a:t>Jeremies</a:t>
            </a:r>
            <a:r>
              <a:rPr lang="es-ES" baseline="0" dirty="0" smtClean="0"/>
              <a:t> sobre la </a:t>
            </a:r>
            <a:r>
              <a:rPr lang="es-ES" baseline="0" dirty="0" err="1" smtClean="0"/>
              <a:t>destrucció</a:t>
            </a:r>
            <a:r>
              <a:rPr lang="es-ES" baseline="0" dirty="0" smtClean="0"/>
              <a:t> de </a:t>
            </a:r>
            <a:r>
              <a:rPr lang="es-ES" baseline="0" dirty="0" err="1" smtClean="0"/>
              <a:t>Jerusalem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597FC-66F3-4D47-A933-EBD8FE06A0D9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00713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 smtClean="0"/>
              <a:t>Jerusalem</a:t>
            </a:r>
            <a:r>
              <a:rPr lang="es-ES" dirty="0" smtClean="0"/>
              <a:t> va ser </a:t>
            </a:r>
            <a:r>
              <a:rPr lang="es-ES" dirty="0" err="1" smtClean="0"/>
              <a:t>destruïda</a:t>
            </a:r>
            <a:r>
              <a:rPr lang="es-ES" dirty="0" smtClean="0"/>
              <a:t>. </a:t>
            </a:r>
            <a:r>
              <a:rPr lang="es-ES" dirty="0" err="1" smtClean="0"/>
              <a:t>Allò</a:t>
            </a:r>
            <a:r>
              <a:rPr lang="es-ES" dirty="0" smtClean="0"/>
              <a:t> que </a:t>
            </a:r>
            <a:r>
              <a:rPr lang="es-ES" dirty="0" err="1" smtClean="0"/>
              <a:t>semblava</a:t>
            </a:r>
            <a:r>
              <a:rPr lang="es-ES" dirty="0" smtClean="0"/>
              <a:t> que no </a:t>
            </a:r>
            <a:r>
              <a:rPr lang="es-ES" dirty="0" err="1" smtClean="0"/>
              <a:t>passaria</a:t>
            </a:r>
            <a:r>
              <a:rPr lang="es-ES" dirty="0" smtClean="0"/>
              <a:t> </a:t>
            </a:r>
            <a:r>
              <a:rPr lang="es-ES" dirty="0" err="1" smtClean="0"/>
              <a:t>mai</a:t>
            </a:r>
            <a:r>
              <a:rPr lang="es-ES" dirty="0" smtClean="0"/>
              <a:t>, va</a:t>
            </a:r>
            <a:r>
              <a:rPr lang="es-ES" baseline="0" dirty="0" smtClean="0"/>
              <a:t> acabar </a:t>
            </a:r>
            <a:r>
              <a:rPr lang="es-ES" baseline="0" dirty="0" err="1" smtClean="0"/>
              <a:t>passant</a:t>
            </a:r>
            <a:r>
              <a:rPr lang="es-ES" baseline="0" dirty="0" smtClean="0"/>
              <a:t> tal i </a:t>
            </a:r>
            <a:r>
              <a:rPr lang="es-ES" baseline="0" dirty="0" err="1" smtClean="0"/>
              <a:t>com</a:t>
            </a:r>
            <a:r>
              <a:rPr lang="es-ES" baseline="0" dirty="0" smtClean="0"/>
              <a:t> el </a:t>
            </a:r>
            <a:r>
              <a:rPr lang="es-ES" baseline="0" dirty="0" err="1" smtClean="0"/>
              <a:t>Senyor</a:t>
            </a:r>
            <a:r>
              <a:rPr lang="es-ES" baseline="0" dirty="0" smtClean="0"/>
              <a:t> </a:t>
            </a:r>
            <a:r>
              <a:rPr lang="es-ES" baseline="0" dirty="0" err="1" smtClean="0"/>
              <a:t>havia</a:t>
            </a:r>
            <a:r>
              <a:rPr lang="es-ES" baseline="0" dirty="0" smtClean="0"/>
              <a:t> </a:t>
            </a:r>
            <a:r>
              <a:rPr lang="es-ES" baseline="0" dirty="0" err="1" smtClean="0"/>
              <a:t>dit</a:t>
            </a:r>
            <a:r>
              <a:rPr lang="es-ES" baseline="0" dirty="0" smtClean="0"/>
              <a:t> a través </a:t>
            </a:r>
            <a:r>
              <a:rPr lang="es-ES" baseline="0" dirty="0" err="1" smtClean="0"/>
              <a:t>d’isaïes</a:t>
            </a:r>
            <a:r>
              <a:rPr lang="es-ES" baseline="0" dirty="0" smtClean="0"/>
              <a:t> i </a:t>
            </a:r>
            <a:r>
              <a:rPr lang="es-ES" baseline="0" dirty="0" err="1" smtClean="0"/>
              <a:t>Jeremies</a:t>
            </a:r>
            <a:r>
              <a:rPr lang="es-ES" baseline="0" dirty="0" smtClean="0"/>
              <a:t>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597FC-66F3-4D47-A933-EBD8FE06A0D9}" type="slidenum">
              <a:rPr lang="es-ES" smtClean="0"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858351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 smtClean="0"/>
              <a:t>Aquest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és</a:t>
            </a:r>
            <a:r>
              <a:rPr lang="es-ES" baseline="0" dirty="0" smtClean="0"/>
              <a:t> el final de les </a:t>
            </a:r>
            <a:r>
              <a:rPr lang="es-ES" baseline="0" dirty="0" err="1" smtClean="0"/>
              <a:t>lamentacions</a:t>
            </a:r>
            <a:r>
              <a:rPr lang="es-ES" baseline="0" dirty="0" smtClean="0"/>
              <a:t> de </a:t>
            </a:r>
            <a:r>
              <a:rPr lang="es-ES" baseline="0" dirty="0" err="1" smtClean="0"/>
              <a:t>Jeremies</a:t>
            </a:r>
            <a:r>
              <a:rPr lang="es-ES" baseline="0" dirty="0" smtClean="0"/>
              <a:t>: Tu, </a:t>
            </a:r>
            <a:r>
              <a:rPr lang="es-ES" baseline="0" dirty="0" err="1" smtClean="0"/>
              <a:t>Senyor</a:t>
            </a:r>
            <a:r>
              <a:rPr lang="es-ES" baseline="0" dirty="0" smtClean="0"/>
              <a:t>, </a:t>
            </a:r>
            <a:r>
              <a:rPr lang="es-ES" baseline="0" dirty="0" err="1" smtClean="0"/>
              <a:t>regnes</a:t>
            </a:r>
            <a:r>
              <a:rPr lang="es-ES" baseline="0" dirty="0" smtClean="0"/>
              <a:t> per </a:t>
            </a:r>
            <a:r>
              <a:rPr lang="es-ES" baseline="0" dirty="0" err="1" smtClean="0"/>
              <a:t>sempre</a:t>
            </a:r>
            <a:r>
              <a:rPr lang="es-ES" baseline="0" dirty="0" smtClean="0"/>
              <a:t>; el </a:t>
            </a:r>
            <a:r>
              <a:rPr lang="es-ES" baseline="0" dirty="0" err="1" smtClean="0"/>
              <a:t>teu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tron</a:t>
            </a:r>
            <a:r>
              <a:rPr lang="es-ES" baseline="0" dirty="0" smtClean="0"/>
              <a:t>, </a:t>
            </a:r>
            <a:r>
              <a:rPr lang="es-ES" baseline="0" dirty="0" err="1" smtClean="0"/>
              <a:t>pels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segles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dels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segles</a:t>
            </a:r>
            <a:r>
              <a:rPr lang="es-ES" baseline="0" dirty="0" smtClean="0"/>
              <a:t>. Per que has </a:t>
            </a:r>
            <a:r>
              <a:rPr lang="es-ES" baseline="0" dirty="0" err="1" smtClean="0"/>
              <a:t>d’oblidar</a:t>
            </a:r>
            <a:r>
              <a:rPr lang="es-ES" baseline="0" dirty="0" smtClean="0"/>
              <a:t>-nos </a:t>
            </a:r>
            <a:r>
              <a:rPr lang="es-ES" baseline="0" dirty="0" err="1" smtClean="0"/>
              <a:t>perpètuament</a:t>
            </a:r>
            <a:r>
              <a:rPr lang="es-ES" baseline="0" dirty="0" smtClean="0"/>
              <a:t> i abandonar-nos per </a:t>
            </a:r>
            <a:r>
              <a:rPr lang="es-ES" baseline="0" dirty="0" err="1" smtClean="0"/>
              <a:t>tant</a:t>
            </a:r>
            <a:r>
              <a:rPr lang="es-ES" baseline="0" dirty="0" smtClean="0"/>
              <a:t> de </a:t>
            </a:r>
            <a:r>
              <a:rPr lang="es-ES" baseline="0" dirty="0" err="1" smtClean="0"/>
              <a:t>temps</a:t>
            </a:r>
            <a:r>
              <a:rPr lang="es-ES" baseline="0" dirty="0" smtClean="0"/>
              <a:t>? Fes-nos tornar a tu, </a:t>
            </a:r>
            <a:r>
              <a:rPr lang="es-ES" baseline="0" dirty="0" err="1" smtClean="0"/>
              <a:t>Senyor</a:t>
            </a:r>
            <a:r>
              <a:rPr lang="es-ES" baseline="0" dirty="0" smtClean="0"/>
              <a:t>, i </a:t>
            </a:r>
            <a:r>
              <a:rPr lang="es-ES" baseline="0" dirty="0" err="1" smtClean="0"/>
              <a:t>tornarem</a:t>
            </a:r>
            <a:r>
              <a:rPr lang="es-ES" baseline="0" dirty="0" smtClean="0"/>
              <a:t>! Fes que la </a:t>
            </a:r>
            <a:r>
              <a:rPr lang="es-ES" baseline="0" dirty="0" err="1" smtClean="0"/>
              <a:t>nostra</a:t>
            </a:r>
            <a:r>
              <a:rPr lang="es-ES" baseline="0" dirty="0" smtClean="0"/>
              <a:t> vida </a:t>
            </a:r>
            <a:r>
              <a:rPr lang="es-ES" baseline="0" dirty="0" err="1" smtClean="0"/>
              <a:t>torni</a:t>
            </a:r>
            <a:r>
              <a:rPr lang="es-ES" baseline="0" dirty="0" smtClean="0"/>
              <a:t> a ser </a:t>
            </a:r>
            <a:r>
              <a:rPr lang="es-ES" baseline="0" dirty="0" err="1" smtClean="0"/>
              <a:t>com</a:t>
            </a:r>
            <a:r>
              <a:rPr lang="es-ES" baseline="0" dirty="0" smtClean="0"/>
              <a:t> era </a:t>
            </a:r>
            <a:r>
              <a:rPr lang="es-ES" baseline="0" dirty="0" err="1" smtClean="0"/>
              <a:t>abans</a:t>
            </a:r>
            <a:r>
              <a:rPr lang="es-ES" baseline="0" dirty="0" smtClean="0"/>
              <a:t> (Lm 5: 19-21)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597FC-66F3-4D47-A933-EBD8FE06A0D9}" type="slidenum">
              <a:rPr lang="es-ES" smtClean="0"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74636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597FC-66F3-4D47-A933-EBD8FE06A0D9}" type="slidenum">
              <a:rPr lang="es-ES" smtClean="0"/>
              <a:t>21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26233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Ezequiel va </a:t>
            </a:r>
            <a:r>
              <a:rPr lang="es-ES" dirty="0" err="1" smtClean="0"/>
              <a:t>profetitzar</a:t>
            </a:r>
            <a:r>
              <a:rPr lang="es-ES" dirty="0" smtClean="0"/>
              <a:t> sobre el </a:t>
            </a:r>
            <a:r>
              <a:rPr lang="es-ES" dirty="0" err="1" smtClean="0"/>
              <a:t>dia</a:t>
            </a:r>
            <a:r>
              <a:rPr lang="es-ES" dirty="0" smtClean="0"/>
              <a:t> en el </a:t>
            </a:r>
            <a:r>
              <a:rPr lang="es-ES" dirty="0" err="1" smtClean="0"/>
              <a:t>qual</a:t>
            </a:r>
            <a:r>
              <a:rPr lang="es-ES" dirty="0" smtClean="0"/>
              <a:t> el </a:t>
            </a:r>
            <a:r>
              <a:rPr lang="es-ES" dirty="0" err="1" smtClean="0"/>
              <a:t>Senyor</a:t>
            </a:r>
            <a:r>
              <a:rPr lang="es-ES" dirty="0" smtClean="0"/>
              <a:t> </a:t>
            </a:r>
            <a:r>
              <a:rPr lang="es-ES" dirty="0" err="1" smtClean="0"/>
              <a:t>ens</a:t>
            </a:r>
            <a:r>
              <a:rPr lang="es-ES" dirty="0" smtClean="0"/>
              <a:t> </a:t>
            </a:r>
            <a:r>
              <a:rPr lang="es-ES" dirty="0" err="1" smtClean="0"/>
              <a:t>donaria</a:t>
            </a:r>
            <a:r>
              <a:rPr lang="es-ES" dirty="0" smtClean="0"/>
              <a:t> un </a:t>
            </a:r>
            <a:r>
              <a:rPr lang="es-ES" dirty="0" err="1" smtClean="0"/>
              <a:t>cor</a:t>
            </a:r>
            <a:r>
              <a:rPr lang="es-ES" dirty="0" smtClean="0"/>
              <a:t> </a:t>
            </a:r>
            <a:r>
              <a:rPr lang="es-ES" dirty="0" err="1" smtClean="0"/>
              <a:t>nou</a:t>
            </a:r>
            <a:r>
              <a:rPr lang="es-ES" dirty="0" smtClean="0"/>
              <a:t> i </a:t>
            </a:r>
            <a:r>
              <a:rPr lang="es-ES" dirty="0" err="1" smtClean="0"/>
              <a:t>ens</a:t>
            </a:r>
            <a:r>
              <a:rPr lang="es-ES" dirty="0" smtClean="0"/>
              <a:t> </a:t>
            </a:r>
            <a:r>
              <a:rPr lang="es-ES" dirty="0" err="1" smtClean="0"/>
              <a:t>faria</a:t>
            </a:r>
            <a:r>
              <a:rPr lang="es-ES" dirty="0" smtClean="0"/>
              <a:t> caminar</a:t>
            </a:r>
            <a:r>
              <a:rPr lang="es-ES" baseline="0" dirty="0" smtClean="0"/>
              <a:t> en les </a:t>
            </a:r>
            <a:r>
              <a:rPr lang="es-ES" baseline="0" dirty="0" err="1" smtClean="0"/>
              <a:t>seves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lleis</a:t>
            </a:r>
            <a:r>
              <a:rPr lang="es-ES" baseline="0" dirty="0" smtClean="0"/>
              <a:t>. </a:t>
            </a:r>
            <a:r>
              <a:rPr lang="es-ES" baseline="0" dirty="0" err="1" smtClean="0"/>
              <a:t>Aquesta</a:t>
            </a:r>
            <a:r>
              <a:rPr lang="es-ES" baseline="0" dirty="0" smtClean="0"/>
              <a:t> </a:t>
            </a:r>
            <a:r>
              <a:rPr lang="es-ES" baseline="0" dirty="0" err="1" smtClean="0"/>
              <a:t>és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l’autèntica</a:t>
            </a:r>
            <a:r>
              <a:rPr lang="es-ES" baseline="0" dirty="0" smtClean="0"/>
              <a:t> </a:t>
            </a:r>
            <a:r>
              <a:rPr lang="es-ES" baseline="0" dirty="0" err="1" smtClean="0"/>
              <a:t>obediència</a:t>
            </a:r>
            <a:r>
              <a:rPr lang="es-ES" baseline="0" dirty="0" smtClean="0"/>
              <a:t> que el </a:t>
            </a:r>
            <a:r>
              <a:rPr lang="es-ES" baseline="0" dirty="0" err="1" smtClean="0"/>
              <a:t>Senyor</a:t>
            </a:r>
            <a:r>
              <a:rPr lang="es-ES" baseline="0" dirty="0" smtClean="0"/>
              <a:t> busca: no el </a:t>
            </a:r>
            <a:r>
              <a:rPr lang="es-ES" baseline="0" dirty="0" err="1" smtClean="0"/>
              <a:t>compliment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d’unes</a:t>
            </a:r>
            <a:r>
              <a:rPr lang="es-ES" baseline="0" dirty="0" smtClean="0"/>
              <a:t> normes, </a:t>
            </a:r>
            <a:r>
              <a:rPr lang="es-ES" baseline="0" dirty="0" err="1" smtClean="0"/>
              <a:t>sinó</a:t>
            </a:r>
            <a:r>
              <a:rPr lang="es-ES" baseline="0" dirty="0" smtClean="0"/>
              <a:t> un </a:t>
            </a:r>
            <a:r>
              <a:rPr lang="es-ES" baseline="0" dirty="0" err="1" smtClean="0"/>
              <a:t>cor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transformat</a:t>
            </a:r>
            <a:r>
              <a:rPr lang="es-ES" baseline="0" dirty="0" smtClean="0"/>
              <a:t> que </a:t>
            </a:r>
            <a:r>
              <a:rPr lang="es-ES" baseline="0" dirty="0" err="1" smtClean="0"/>
              <a:t>ens</a:t>
            </a:r>
            <a:r>
              <a:rPr lang="es-ES" baseline="0" dirty="0" smtClean="0"/>
              <a:t> porta a </a:t>
            </a:r>
            <a:r>
              <a:rPr lang="es-ES" baseline="0" dirty="0" err="1" smtClean="0"/>
              <a:t>viure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segons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aquestes</a:t>
            </a:r>
            <a:r>
              <a:rPr lang="es-ES" baseline="0" dirty="0" smtClean="0"/>
              <a:t> normes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597FC-66F3-4D47-A933-EBD8FE06A0D9}" type="slidenum">
              <a:rPr lang="es-ES" smtClean="0"/>
              <a:t>22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882012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 smtClean="0"/>
              <a:t>Mentre</a:t>
            </a:r>
            <a:r>
              <a:rPr lang="es-ES" dirty="0" smtClean="0"/>
              <a:t> Ezequiel va </a:t>
            </a:r>
            <a:r>
              <a:rPr lang="es-ES" dirty="0" err="1" smtClean="0"/>
              <a:t>profetitzar</a:t>
            </a:r>
            <a:r>
              <a:rPr lang="es-ES" dirty="0" smtClean="0"/>
              <a:t>, el </a:t>
            </a:r>
            <a:r>
              <a:rPr lang="es-ES" dirty="0" err="1" smtClean="0"/>
              <a:t>poble</a:t>
            </a:r>
            <a:r>
              <a:rPr lang="es-ES" dirty="0" smtClean="0"/>
              <a:t> </a:t>
            </a:r>
            <a:r>
              <a:rPr lang="es-ES" dirty="0" err="1" smtClean="0"/>
              <a:t>d’Israel</a:t>
            </a:r>
            <a:r>
              <a:rPr lang="es-ES" dirty="0" smtClean="0"/>
              <a:t> no es va </a:t>
            </a:r>
            <a:r>
              <a:rPr lang="es-ES" dirty="0" err="1" smtClean="0"/>
              <a:t>penedir</a:t>
            </a:r>
            <a:r>
              <a:rPr lang="es-ES" dirty="0" smtClean="0"/>
              <a:t>. </a:t>
            </a:r>
            <a:r>
              <a:rPr lang="es-ES" dirty="0" err="1" smtClean="0"/>
              <a:t>Malgrat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això</a:t>
            </a:r>
            <a:r>
              <a:rPr lang="es-ES" baseline="0" dirty="0" smtClean="0"/>
              <a:t>, </a:t>
            </a:r>
            <a:r>
              <a:rPr lang="es-ES" baseline="0" dirty="0" err="1" smtClean="0"/>
              <a:t>Déu</a:t>
            </a:r>
            <a:r>
              <a:rPr lang="es-ES" baseline="0" dirty="0" smtClean="0"/>
              <a:t> no para de </a:t>
            </a:r>
            <a:r>
              <a:rPr lang="es-ES" baseline="0" dirty="0" err="1" smtClean="0"/>
              <a:t>prometre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benedicció</a:t>
            </a:r>
            <a:r>
              <a:rPr lang="es-ES" baseline="0" dirty="0" smtClean="0"/>
              <a:t> per al </a:t>
            </a:r>
            <a:r>
              <a:rPr lang="es-ES" baseline="0" dirty="0" err="1" smtClean="0"/>
              <a:t>futur</a:t>
            </a:r>
            <a:r>
              <a:rPr lang="es-ES" baseline="0" dirty="0" smtClean="0"/>
              <a:t> a </a:t>
            </a:r>
            <a:r>
              <a:rPr lang="es-ES" baseline="0" dirty="0" err="1" smtClean="0"/>
              <a:t>aquest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poble</a:t>
            </a:r>
            <a:r>
              <a:rPr lang="es-ES" baseline="0" dirty="0" smtClean="0"/>
              <a:t> que no es </a:t>
            </a:r>
            <a:r>
              <a:rPr lang="es-ES" baseline="0" dirty="0" err="1" smtClean="0"/>
              <a:t>penedeix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597FC-66F3-4D47-A933-EBD8FE06A0D9}" type="slidenum">
              <a:rPr lang="es-ES" smtClean="0"/>
              <a:t>23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857683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t>17/05/19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4192A-414D-FF42-825B-33251F595309}" type="datetimeFigureOut">
              <a:rPr lang="es-ES" smtClean="0"/>
              <a:t>17/05/19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A79C4-CB31-F244-A13F-BC79DB66481A}" type="slidenum">
              <a:rPr lang="es-ES" smtClean="0"/>
              <a:t>‹Nr.›</a:t>
            </a:fld>
            <a:endParaRPr lang="es-E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4192A-414D-FF42-825B-33251F595309}" type="datetimeFigureOut">
              <a:rPr lang="es-ES" smtClean="0"/>
              <a:t>17/05/19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A79C4-CB31-F244-A13F-BC79DB66481A}" type="slidenum">
              <a:rPr lang="es-ES" smtClean="0"/>
              <a:t>‹Nr.›</a:t>
            </a:fld>
            <a:endParaRPr lang="es-E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4192A-414D-FF42-825B-33251F595309}" type="datetimeFigureOut">
              <a:rPr lang="es-ES" smtClean="0"/>
              <a:t>17/05/19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A79C4-CB31-F244-A13F-BC79DB66481A}" type="slidenum">
              <a:rPr lang="es-ES" smtClean="0"/>
              <a:t>‹Nr.›</a:t>
            </a:fld>
            <a:endParaRPr lang="es-E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t>17/05/19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4192A-414D-FF42-825B-33251F595309}" type="datetimeFigureOut">
              <a:rPr lang="es-ES" smtClean="0"/>
              <a:t>17/05/19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A79C4-CB31-F244-A13F-BC79DB66481A}" type="slidenum">
              <a:rPr lang="es-ES" smtClean="0"/>
              <a:t>‹Nr.›</a:t>
            </a:fld>
            <a:endParaRPr lang="es-E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4192A-414D-FF42-825B-33251F595309}" type="datetimeFigureOut">
              <a:rPr lang="es-ES" smtClean="0"/>
              <a:t>17/05/19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A79C4-CB31-F244-A13F-BC79DB66481A}" type="slidenum">
              <a:rPr lang="es-ES" smtClean="0"/>
              <a:t>‹Nr.›</a:t>
            </a:fld>
            <a:endParaRPr lang="es-E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4192A-414D-FF42-825B-33251F595309}" type="datetimeFigureOut">
              <a:rPr lang="es-ES" smtClean="0"/>
              <a:t>17/05/19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A79C4-CB31-F244-A13F-BC79DB66481A}" type="slidenum">
              <a:rPr lang="es-ES" smtClean="0"/>
              <a:t>‹Nr.›</a:t>
            </a:fld>
            <a:endParaRPr lang="es-E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4192A-414D-FF42-825B-33251F595309}" type="datetimeFigureOut">
              <a:rPr lang="es-ES" smtClean="0"/>
              <a:t>17/05/19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A79C4-CB31-F244-A13F-BC79DB66481A}" type="slidenum">
              <a:rPr lang="es-ES" smtClean="0"/>
              <a:t>‹Nr.›</a:t>
            </a:fld>
            <a:endParaRPr lang="es-E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4192A-414D-FF42-825B-33251F595309}" type="datetimeFigureOut">
              <a:rPr lang="es-ES" smtClean="0"/>
              <a:t>17/05/19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A79C4-CB31-F244-A13F-BC79DB66481A}" type="slidenum">
              <a:rPr lang="es-ES" smtClean="0"/>
              <a:t>‹Nr.›</a:t>
            </a:fld>
            <a:endParaRPr lang="es-E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4192A-414D-FF42-825B-33251F595309}" type="datetimeFigureOut">
              <a:rPr lang="es-ES" smtClean="0"/>
              <a:t>17/05/19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A79C4-CB31-F244-A13F-BC79DB66481A}" type="slidenum">
              <a:rPr lang="es-ES" smtClean="0"/>
              <a:t>‹Nr.›</a:t>
            </a:fld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4192A-414D-FF42-825B-33251F595309}" type="datetimeFigureOut">
              <a:rPr lang="es-ES" smtClean="0"/>
              <a:t>17/05/19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4EA79C4-CB31-F244-A13F-BC79DB66481A}" type="slidenum">
              <a:rPr lang="es-ES" smtClean="0"/>
              <a:t>‹Nr.›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2" r:id="rId1"/>
    <p:sldLayoutId id="2147483943" r:id="rId2"/>
    <p:sldLayoutId id="2147483944" r:id="rId3"/>
    <p:sldLayoutId id="2147483945" r:id="rId4"/>
    <p:sldLayoutId id="2147483946" r:id="rId5"/>
    <p:sldLayoutId id="2147483947" r:id="rId6"/>
    <p:sldLayoutId id="2147483948" r:id="rId7"/>
    <p:sldLayoutId id="2147483949" r:id="rId8"/>
    <p:sldLayoutId id="2147483950" r:id="rId9"/>
    <p:sldLayoutId id="2147483951" r:id="rId10"/>
    <p:sldLayoutId id="2147483952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8375" y="4984750"/>
            <a:ext cx="6575425" cy="1016000"/>
          </a:xfrm>
        </p:spPr>
        <p:txBody>
          <a:bodyPr/>
          <a:lstStyle/>
          <a:p>
            <a:r>
              <a:rPr lang="es-ES" sz="4800" dirty="0" err="1" smtClean="0"/>
              <a:t>Els</a:t>
            </a:r>
            <a:r>
              <a:rPr lang="es-ES" sz="4800" dirty="0" smtClean="0"/>
              <a:t> profetes </a:t>
            </a:r>
            <a:r>
              <a:rPr lang="es-ES" sz="4800" dirty="0" err="1" smtClean="0"/>
              <a:t>majors</a:t>
            </a:r>
            <a:endParaRPr lang="es-ES" sz="4800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es-ES" sz="4400" dirty="0" err="1" smtClean="0"/>
              <a:t>Isaïes</a:t>
            </a:r>
            <a:endParaRPr lang="es-ES" sz="4400" dirty="0" smtClean="0"/>
          </a:p>
          <a:p>
            <a:r>
              <a:rPr lang="es-ES" sz="4400" dirty="0" err="1" smtClean="0"/>
              <a:t>Jeremies</a:t>
            </a:r>
            <a:endParaRPr lang="es-ES" sz="4400" dirty="0" smtClean="0"/>
          </a:p>
          <a:p>
            <a:r>
              <a:rPr lang="es-ES" sz="4400" dirty="0" err="1" smtClean="0"/>
              <a:t>Lamentacions</a:t>
            </a:r>
            <a:endParaRPr lang="es-ES" sz="4400" dirty="0" smtClean="0"/>
          </a:p>
          <a:p>
            <a:r>
              <a:rPr lang="es-ES" sz="4400" dirty="0" smtClean="0"/>
              <a:t>Ezequiel</a:t>
            </a:r>
          </a:p>
          <a:p>
            <a:r>
              <a:rPr lang="es-ES" sz="4400" dirty="0" smtClean="0"/>
              <a:t>Daniel</a:t>
            </a:r>
            <a:endParaRPr lang="es-ES" sz="4400" dirty="0"/>
          </a:p>
        </p:txBody>
      </p:sp>
    </p:spTree>
    <p:extLst>
      <p:ext uri="{BB962C8B-B14F-4D97-AF65-F5344CB8AC3E}">
        <p14:creationId xmlns:p14="http://schemas.microsoft.com/office/powerpoint/2010/main" val="4008918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0515" y="5343896"/>
            <a:ext cx="8115954" cy="975842"/>
          </a:xfrm>
        </p:spPr>
        <p:txBody>
          <a:bodyPr/>
          <a:lstStyle/>
          <a:p>
            <a:r>
              <a:rPr lang="es-ES" sz="2800" dirty="0" smtClean="0"/>
              <a:t>La </a:t>
            </a:r>
            <a:r>
              <a:rPr lang="es-ES" sz="2800" dirty="0" err="1" smtClean="0"/>
              <a:t>sobirania</a:t>
            </a:r>
            <a:r>
              <a:rPr lang="es-ES" sz="2800" dirty="0" smtClean="0"/>
              <a:t> de </a:t>
            </a:r>
            <a:r>
              <a:rPr lang="es-ES" sz="2800" dirty="0" err="1" smtClean="0"/>
              <a:t>Déu</a:t>
            </a:r>
            <a:r>
              <a:rPr lang="es-ES" sz="2800" dirty="0" smtClean="0"/>
              <a:t> a la </a:t>
            </a:r>
            <a:r>
              <a:rPr lang="es-ES" sz="2800" dirty="0" err="1" smtClean="0"/>
              <a:t>profecia</a:t>
            </a:r>
            <a:r>
              <a:rPr lang="es-ES" sz="2800" dirty="0" smtClean="0"/>
              <a:t> de </a:t>
            </a:r>
            <a:r>
              <a:rPr lang="es-ES" sz="2800" dirty="0" err="1" smtClean="0"/>
              <a:t>Jeremies</a:t>
            </a:r>
            <a:r>
              <a:rPr lang="es-ES" sz="2800" dirty="0" smtClean="0"/>
              <a:t>	</a:t>
            </a:r>
            <a:endParaRPr lang="es-ES" sz="2800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algn="just"/>
            <a:r>
              <a:rPr lang="es-ES" sz="2400" dirty="0" err="1" smtClean="0"/>
              <a:t>Jeremies</a:t>
            </a:r>
            <a:r>
              <a:rPr lang="es-ES" sz="2400" dirty="0" smtClean="0"/>
              <a:t> continua </a:t>
            </a:r>
            <a:r>
              <a:rPr lang="es-ES" sz="2400" dirty="0" err="1" smtClean="0"/>
              <a:t>anunciant</a:t>
            </a:r>
            <a:r>
              <a:rPr lang="es-ES" sz="2400" dirty="0" smtClean="0"/>
              <a:t> </a:t>
            </a:r>
            <a:r>
              <a:rPr lang="es-ES" sz="2400" dirty="0" err="1" smtClean="0"/>
              <a:t>l’exili</a:t>
            </a:r>
            <a:r>
              <a:rPr lang="es-ES" sz="2400" dirty="0" smtClean="0"/>
              <a:t> a </a:t>
            </a:r>
            <a:r>
              <a:rPr lang="es-ES" sz="2400" dirty="0" err="1" smtClean="0"/>
              <a:t>Babilònia</a:t>
            </a:r>
            <a:endParaRPr lang="es-ES" sz="2400" dirty="0" smtClean="0"/>
          </a:p>
          <a:p>
            <a:pPr algn="just"/>
            <a:r>
              <a:rPr lang="es-ES" sz="2400" dirty="0" err="1" smtClean="0"/>
              <a:t>Déu</a:t>
            </a:r>
            <a:r>
              <a:rPr lang="es-ES" sz="2400" dirty="0" smtClean="0"/>
              <a:t> anticipa la </a:t>
            </a:r>
            <a:r>
              <a:rPr lang="es-ES" sz="2400" dirty="0" err="1" smtClean="0"/>
              <a:t>resposta</a:t>
            </a:r>
            <a:r>
              <a:rPr lang="es-ES" sz="2400" dirty="0" smtClean="0"/>
              <a:t> del </a:t>
            </a:r>
            <a:r>
              <a:rPr lang="es-ES" sz="2400" dirty="0" err="1" smtClean="0"/>
              <a:t>poble</a:t>
            </a:r>
            <a:r>
              <a:rPr lang="es-ES" sz="2400" dirty="0" smtClean="0"/>
              <a:t> al </a:t>
            </a:r>
            <a:r>
              <a:rPr lang="es-ES" sz="2400" dirty="0" err="1" smtClean="0"/>
              <a:t>seu</a:t>
            </a:r>
            <a:r>
              <a:rPr lang="es-ES" sz="2400" dirty="0" smtClean="0"/>
              <a:t> </a:t>
            </a:r>
            <a:r>
              <a:rPr lang="es-ES" sz="2400" dirty="0" err="1" smtClean="0"/>
              <a:t>missatge</a:t>
            </a:r>
            <a:endParaRPr lang="es-ES" sz="2400" dirty="0" smtClean="0"/>
          </a:p>
          <a:p>
            <a:pPr algn="just"/>
            <a:r>
              <a:rPr lang="es-ES" sz="2400" dirty="0" err="1" smtClean="0"/>
              <a:t>Déu</a:t>
            </a:r>
            <a:r>
              <a:rPr lang="es-ES" sz="2400" dirty="0" smtClean="0"/>
              <a:t> anticipa la </a:t>
            </a:r>
            <a:r>
              <a:rPr lang="es-ES" sz="2400" dirty="0" err="1" smtClean="0"/>
              <a:t>seguretat</a:t>
            </a:r>
            <a:r>
              <a:rPr lang="es-ES" sz="2400" dirty="0" smtClean="0"/>
              <a:t> de </a:t>
            </a:r>
            <a:r>
              <a:rPr lang="es-ES" sz="2400" dirty="0" err="1" smtClean="0"/>
              <a:t>Jeremies</a:t>
            </a:r>
            <a:r>
              <a:rPr lang="es-ES" sz="2400" dirty="0" smtClean="0"/>
              <a:t> </a:t>
            </a:r>
            <a:r>
              <a:rPr lang="es-ES" sz="2400" dirty="0" err="1" smtClean="0"/>
              <a:t>enmig</a:t>
            </a:r>
            <a:r>
              <a:rPr lang="es-ES" sz="2400" dirty="0" smtClean="0"/>
              <a:t> de </a:t>
            </a:r>
            <a:r>
              <a:rPr lang="es-ES" sz="2400" dirty="0" err="1" smtClean="0"/>
              <a:t>l’oposició</a:t>
            </a:r>
            <a:r>
              <a:rPr lang="es-ES" sz="2400" dirty="0" smtClean="0"/>
              <a:t> del </a:t>
            </a:r>
            <a:r>
              <a:rPr lang="es-ES" sz="2400" dirty="0" err="1" smtClean="0"/>
              <a:t>seu</a:t>
            </a:r>
            <a:r>
              <a:rPr lang="es-ES" sz="2400" dirty="0" smtClean="0"/>
              <a:t> </a:t>
            </a:r>
            <a:r>
              <a:rPr lang="es-ES" sz="2400" dirty="0" err="1" smtClean="0"/>
              <a:t>poble</a:t>
            </a:r>
            <a:endParaRPr lang="es-ES" sz="2400" dirty="0" smtClean="0"/>
          </a:p>
          <a:p>
            <a:pPr algn="just"/>
            <a:r>
              <a:rPr lang="es-ES" sz="2400" dirty="0" err="1" smtClean="0"/>
              <a:t>Jeremies</a:t>
            </a:r>
            <a:r>
              <a:rPr lang="es-ES" sz="2400" dirty="0" smtClean="0"/>
              <a:t> torna a </a:t>
            </a:r>
            <a:r>
              <a:rPr lang="es-ES" sz="2400" dirty="0" err="1" smtClean="0"/>
              <a:t>profetitzar</a:t>
            </a:r>
            <a:r>
              <a:rPr lang="es-ES" sz="2400" dirty="0" smtClean="0"/>
              <a:t> el </a:t>
            </a:r>
            <a:r>
              <a:rPr lang="es-ES" sz="2400" dirty="0" err="1" smtClean="0"/>
              <a:t>retorn</a:t>
            </a:r>
            <a:r>
              <a:rPr lang="es-ES" sz="2400" dirty="0" smtClean="0"/>
              <a:t> del </a:t>
            </a:r>
            <a:r>
              <a:rPr lang="es-ES" sz="2400" dirty="0" err="1" smtClean="0"/>
              <a:t>poble</a:t>
            </a:r>
            <a:r>
              <a:rPr lang="es-ES" sz="2400" dirty="0" smtClean="0"/>
              <a:t> a </a:t>
            </a:r>
            <a:r>
              <a:rPr lang="es-ES" sz="2400" dirty="0" err="1" smtClean="0"/>
              <a:t>Jerusalem</a:t>
            </a:r>
            <a:r>
              <a:rPr lang="es-ES" sz="2400" dirty="0" smtClean="0"/>
              <a:t> i a </a:t>
            </a:r>
            <a:r>
              <a:rPr lang="es-ES" sz="2400" dirty="0" err="1" smtClean="0"/>
              <a:t>Judà</a:t>
            </a:r>
            <a:r>
              <a:rPr lang="es-ES" sz="2400" dirty="0" smtClean="0"/>
              <a:t>, </a:t>
            </a:r>
            <a:r>
              <a:rPr lang="es-ES" sz="2400" dirty="0" err="1" smtClean="0"/>
              <a:t>aixó</a:t>
            </a:r>
            <a:r>
              <a:rPr lang="es-ES" sz="2400" dirty="0" smtClean="0"/>
              <a:t> </a:t>
            </a:r>
            <a:r>
              <a:rPr lang="es-ES" sz="2400" dirty="0" err="1" smtClean="0"/>
              <a:t>com</a:t>
            </a:r>
            <a:r>
              <a:rPr lang="es-ES" sz="2400" dirty="0" smtClean="0"/>
              <a:t> el </a:t>
            </a:r>
            <a:r>
              <a:rPr lang="es-ES" sz="2400" dirty="0" err="1" smtClean="0"/>
              <a:t>penediment</a:t>
            </a:r>
            <a:r>
              <a:rPr lang="es-ES" sz="2400" dirty="0" smtClean="0"/>
              <a:t> del </a:t>
            </a:r>
            <a:r>
              <a:rPr lang="es-ES" sz="2400" dirty="0" err="1" smtClean="0"/>
              <a:t>poble</a:t>
            </a:r>
            <a:r>
              <a:rPr lang="es-ES" sz="2400" dirty="0" smtClean="0"/>
              <a:t> i el </a:t>
            </a:r>
            <a:r>
              <a:rPr lang="es-ES" sz="2400" dirty="0" err="1" smtClean="0"/>
              <a:t>canvi</a:t>
            </a:r>
            <a:r>
              <a:rPr lang="es-ES" sz="2400" dirty="0" smtClean="0"/>
              <a:t> </a:t>
            </a:r>
            <a:r>
              <a:rPr lang="es-ES" sz="2400" dirty="0" err="1" smtClean="0"/>
              <a:t>d’actitud</a:t>
            </a:r>
            <a:r>
              <a:rPr lang="es-ES" sz="2400" dirty="0" smtClean="0"/>
              <a:t> </a:t>
            </a:r>
            <a:r>
              <a:rPr lang="es-ES" sz="2400" dirty="0" err="1" smtClean="0"/>
              <a:t>vers</a:t>
            </a:r>
            <a:r>
              <a:rPr lang="es-ES" sz="2400" dirty="0" smtClean="0"/>
              <a:t> </a:t>
            </a:r>
            <a:r>
              <a:rPr lang="es-ES" sz="2400" dirty="0" err="1" smtClean="0"/>
              <a:t>Déu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31683563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1351" y="5250959"/>
            <a:ext cx="8104450" cy="1316612"/>
          </a:xfrm>
        </p:spPr>
        <p:txBody>
          <a:bodyPr/>
          <a:lstStyle/>
          <a:p>
            <a:r>
              <a:rPr lang="es-ES" sz="3200" dirty="0" smtClean="0"/>
              <a:t>La </a:t>
            </a:r>
            <a:r>
              <a:rPr lang="es-ES" sz="3200" dirty="0" err="1" smtClean="0"/>
              <a:t>llei</a:t>
            </a:r>
            <a:r>
              <a:rPr lang="es-ES" sz="3200" dirty="0" smtClean="0"/>
              <a:t> de </a:t>
            </a:r>
            <a:r>
              <a:rPr lang="es-ES" sz="3200" dirty="0" err="1" smtClean="0"/>
              <a:t>Déu</a:t>
            </a:r>
            <a:r>
              <a:rPr lang="es-ES" sz="3200" dirty="0" smtClean="0"/>
              <a:t> a la </a:t>
            </a:r>
            <a:r>
              <a:rPr lang="es-ES" sz="3200" dirty="0" err="1" smtClean="0"/>
              <a:t>profecia</a:t>
            </a:r>
            <a:r>
              <a:rPr lang="es-ES" sz="3200" dirty="0" smtClean="0"/>
              <a:t> de </a:t>
            </a:r>
            <a:r>
              <a:rPr lang="es-ES" sz="3200" dirty="0" err="1" smtClean="0"/>
              <a:t>Jeremies</a:t>
            </a:r>
            <a:endParaRPr lang="es-ES" sz="3200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algn="ctr"/>
            <a:r>
              <a:rPr lang="es-ES" sz="6000" dirty="0" smtClean="0"/>
              <a:t>El </a:t>
            </a:r>
            <a:r>
              <a:rPr lang="es-ES" sz="6000" dirty="0" err="1" smtClean="0"/>
              <a:t>rei</a:t>
            </a:r>
            <a:r>
              <a:rPr lang="es-ES" sz="6000" dirty="0" smtClean="0"/>
              <a:t> de </a:t>
            </a:r>
            <a:r>
              <a:rPr lang="es-ES" sz="6000" dirty="0" err="1" smtClean="0"/>
              <a:t>Judà</a:t>
            </a:r>
            <a:r>
              <a:rPr lang="es-ES" sz="6000" dirty="0" smtClean="0"/>
              <a:t> </a:t>
            </a:r>
            <a:r>
              <a:rPr lang="es-ES" sz="6000" dirty="0" err="1" smtClean="0"/>
              <a:t>llença</a:t>
            </a:r>
            <a:r>
              <a:rPr lang="es-ES" sz="6000" dirty="0" smtClean="0"/>
              <a:t> al </a:t>
            </a:r>
            <a:r>
              <a:rPr lang="es-ES" sz="6000" dirty="0" err="1" smtClean="0"/>
              <a:t>foc</a:t>
            </a:r>
            <a:r>
              <a:rPr lang="es-ES" sz="6000" dirty="0" smtClean="0"/>
              <a:t> la </a:t>
            </a:r>
            <a:r>
              <a:rPr lang="es-ES" sz="6000" dirty="0" err="1" smtClean="0"/>
              <a:t>profecia</a:t>
            </a:r>
            <a:r>
              <a:rPr lang="es-ES" sz="6000" dirty="0" smtClean="0"/>
              <a:t> de </a:t>
            </a:r>
            <a:r>
              <a:rPr lang="es-ES" sz="6000" dirty="0" err="1" smtClean="0"/>
              <a:t>Jeremies</a:t>
            </a:r>
            <a:endParaRPr lang="es-ES" sz="6000" dirty="0"/>
          </a:p>
        </p:txBody>
      </p:sp>
    </p:spTree>
    <p:extLst>
      <p:ext uri="{BB962C8B-B14F-4D97-AF65-F5344CB8AC3E}">
        <p14:creationId xmlns:p14="http://schemas.microsoft.com/office/powerpoint/2010/main" val="40299223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08419" y="5343896"/>
            <a:ext cx="8414219" cy="1084268"/>
          </a:xfrm>
        </p:spPr>
        <p:txBody>
          <a:bodyPr/>
          <a:lstStyle/>
          <a:p>
            <a:r>
              <a:rPr lang="es-ES" sz="2800" dirty="0" smtClean="0"/>
              <a:t>La </a:t>
            </a:r>
            <a:r>
              <a:rPr lang="es-ES" sz="2800" dirty="0" err="1" smtClean="0"/>
              <a:t>gràcia</a:t>
            </a:r>
            <a:r>
              <a:rPr lang="es-ES" sz="2800" dirty="0" smtClean="0"/>
              <a:t> de </a:t>
            </a:r>
            <a:r>
              <a:rPr lang="es-ES" sz="2800" dirty="0" err="1" smtClean="0"/>
              <a:t>Déu</a:t>
            </a:r>
            <a:r>
              <a:rPr lang="es-ES" sz="2800" dirty="0" smtClean="0"/>
              <a:t> a la </a:t>
            </a:r>
            <a:r>
              <a:rPr lang="es-ES" sz="2800" dirty="0" err="1" smtClean="0"/>
              <a:t>profecia</a:t>
            </a:r>
            <a:r>
              <a:rPr lang="es-ES" sz="2800" dirty="0" smtClean="0"/>
              <a:t> de </a:t>
            </a:r>
            <a:r>
              <a:rPr lang="es-ES" sz="2800" dirty="0" err="1" smtClean="0"/>
              <a:t>Jeremies</a:t>
            </a:r>
            <a:endParaRPr lang="es-ES" sz="2800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es-ES" sz="3600" dirty="0" err="1" smtClean="0"/>
              <a:t>Déu</a:t>
            </a:r>
            <a:r>
              <a:rPr lang="es-ES" sz="3600" dirty="0" smtClean="0"/>
              <a:t> </a:t>
            </a:r>
            <a:r>
              <a:rPr lang="es-ES" sz="3600" dirty="0" err="1" smtClean="0"/>
              <a:t>promet</a:t>
            </a:r>
            <a:r>
              <a:rPr lang="es-ES" sz="3600" dirty="0" smtClean="0"/>
              <a:t> </a:t>
            </a:r>
            <a:r>
              <a:rPr lang="es-ES" sz="3600" dirty="0" err="1" smtClean="0"/>
              <a:t>perdó</a:t>
            </a:r>
            <a:r>
              <a:rPr lang="es-ES" sz="3600" dirty="0" smtClean="0"/>
              <a:t> i </a:t>
            </a:r>
            <a:r>
              <a:rPr lang="es-ES" sz="3600" dirty="0" err="1" smtClean="0"/>
              <a:t>alliberament</a:t>
            </a:r>
            <a:r>
              <a:rPr lang="es-ES" sz="3600" dirty="0" smtClean="0"/>
              <a:t> en cas de </a:t>
            </a:r>
            <a:r>
              <a:rPr lang="es-ES" sz="3600" dirty="0" err="1" smtClean="0"/>
              <a:t>penediment</a:t>
            </a:r>
            <a:endParaRPr lang="es-ES" sz="3600" dirty="0" smtClean="0"/>
          </a:p>
          <a:p>
            <a:pPr algn="just"/>
            <a:endParaRPr lang="es-ES" sz="3600" dirty="0" smtClean="0"/>
          </a:p>
          <a:p>
            <a:pPr algn="just"/>
            <a:r>
              <a:rPr lang="es-ES" sz="3600" dirty="0" err="1" smtClean="0"/>
              <a:t>Déu</a:t>
            </a:r>
            <a:r>
              <a:rPr lang="es-ES" sz="3600" dirty="0" smtClean="0"/>
              <a:t> anticipa el </a:t>
            </a:r>
            <a:r>
              <a:rPr lang="es-ES" sz="3600" dirty="0" err="1" smtClean="0"/>
              <a:t>nou</a:t>
            </a:r>
            <a:r>
              <a:rPr lang="es-ES" sz="3600" dirty="0" smtClean="0"/>
              <a:t> pacte que </a:t>
            </a:r>
            <a:r>
              <a:rPr lang="es-ES" sz="3600" dirty="0" err="1" smtClean="0"/>
              <a:t>ell</a:t>
            </a:r>
            <a:r>
              <a:rPr lang="es-ES" sz="3600" dirty="0" smtClean="0"/>
              <a:t> </a:t>
            </a:r>
            <a:r>
              <a:rPr lang="es-ES" sz="3600" dirty="0" err="1" smtClean="0"/>
              <a:t>faria</a:t>
            </a:r>
            <a:r>
              <a:rPr lang="es-ES" sz="3600" dirty="0" smtClean="0"/>
              <a:t> </a:t>
            </a:r>
            <a:r>
              <a:rPr lang="es-ES" sz="3600" dirty="0" err="1" smtClean="0"/>
              <a:t>amb</a:t>
            </a:r>
            <a:r>
              <a:rPr lang="es-ES" sz="3600" dirty="0" smtClean="0"/>
              <a:t> el </a:t>
            </a:r>
            <a:r>
              <a:rPr lang="es-ES" sz="3600" dirty="0" err="1" smtClean="0"/>
              <a:t>seu</a:t>
            </a:r>
            <a:r>
              <a:rPr lang="es-ES" sz="3600" dirty="0" smtClean="0"/>
              <a:t> </a:t>
            </a:r>
            <a:r>
              <a:rPr lang="es-ES" sz="3600" dirty="0" err="1" smtClean="0"/>
              <a:t>poble</a:t>
            </a:r>
            <a:r>
              <a:rPr lang="es-ES" sz="3600" dirty="0" smtClean="0"/>
              <a:t> en el </a:t>
            </a:r>
            <a:r>
              <a:rPr lang="es-ES" sz="3600" dirty="0" err="1" smtClean="0"/>
              <a:t>futur</a:t>
            </a:r>
            <a:r>
              <a:rPr lang="es-ES" sz="3600" dirty="0" smtClean="0"/>
              <a:t>, que </a:t>
            </a:r>
            <a:r>
              <a:rPr lang="es-ES" sz="3600" dirty="0" err="1" smtClean="0"/>
              <a:t>comportaria</a:t>
            </a:r>
            <a:r>
              <a:rPr lang="es-ES" sz="3600" dirty="0" smtClean="0"/>
              <a:t> no recordar-se </a:t>
            </a:r>
            <a:r>
              <a:rPr lang="es-ES" sz="3600" dirty="0" err="1" smtClean="0"/>
              <a:t>mai</a:t>
            </a:r>
            <a:r>
              <a:rPr lang="es-ES" sz="3600" dirty="0" smtClean="0"/>
              <a:t> </a:t>
            </a:r>
            <a:r>
              <a:rPr lang="es-ES" sz="3600" dirty="0" err="1" smtClean="0"/>
              <a:t>més</a:t>
            </a:r>
            <a:r>
              <a:rPr lang="es-ES" sz="3600" dirty="0" smtClean="0"/>
              <a:t> </a:t>
            </a:r>
            <a:r>
              <a:rPr lang="es-ES" sz="3600" dirty="0" err="1" smtClean="0"/>
              <a:t>dels</a:t>
            </a:r>
            <a:r>
              <a:rPr lang="es-ES" sz="3600" dirty="0" smtClean="0"/>
              <a:t> </a:t>
            </a:r>
            <a:r>
              <a:rPr lang="es-ES" sz="3600" dirty="0" err="1" smtClean="0"/>
              <a:t>seus</a:t>
            </a:r>
            <a:r>
              <a:rPr lang="es-ES" sz="3600" dirty="0" smtClean="0"/>
              <a:t> </a:t>
            </a:r>
            <a:r>
              <a:rPr lang="es-ES" sz="3600" dirty="0" err="1" smtClean="0"/>
              <a:t>pecats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1505504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71723" y="5049596"/>
            <a:ext cx="7434461" cy="1363080"/>
          </a:xfrm>
        </p:spPr>
        <p:txBody>
          <a:bodyPr/>
          <a:lstStyle/>
          <a:p>
            <a:r>
              <a:rPr lang="es-ES" sz="3600" dirty="0" err="1" smtClean="0"/>
              <a:t>Crist</a:t>
            </a:r>
            <a:r>
              <a:rPr lang="es-ES" sz="3600" dirty="0" smtClean="0"/>
              <a:t> a la </a:t>
            </a:r>
            <a:r>
              <a:rPr lang="es-ES" sz="3600" dirty="0" err="1" smtClean="0"/>
              <a:t>profecia</a:t>
            </a:r>
            <a:r>
              <a:rPr lang="es-ES" sz="3600" dirty="0" smtClean="0"/>
              <a:t> de </a:t>
            </a:r>
            <a:r>
              <a:rPr lang="es-ES" sz="3600" dirty="0" err="1" smtClean="0"/>
              <a:t>Jeremies</a:t>
            </a:r>
            <a:endParaRPr lang="es-ES" sz="3600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algn="ctr"/>
            <a:r>
              <a:rPr lang="es-ES" sz="4400" dirty="0" smtClean="0"/>
              <a:t>El </a:t>
            </a:r>
            <a:r>
              <a:rPr lang="es-ES" sz="4400" dirty="0" err="1" smtClean="0"/>
              <a:t>redemptor</a:t>
            </a:r>
            <a:r>
              <a:rPr lang="es-ES" sz="4400" dirty="0" smtClean="0"/>
              <a:t> </a:t>
            </a:r>
            <a:r>
              <a:rPr lang="es-ES" sz="4400" dirty="0" err="1" smtClean="0"/>
              <a:t>d’Israel</a:t>
            </a:r>
            <a:r>
              <a:rPr lang="es-ES" sz="4400" dirty="0" smtClean="0"/>
              <a:t> i de </a:t>
            </a:r>
            <a:r>
              <a:rPr lang="es-ES" sz="4400" dirty="0" err="1" smtClean="0"/>
              <a:t>Judà</a:t>
            </a:r>
            <a:r>
              <a:rPr lang="es-ES" sz="4400" dirty="0" smtClean="0"/>
              <a:t> </a:t>
            </a:r>
            <a:r>
              <a:rPr lang="es-ES" sz="4400" dirty="0" err="1" smtClean="0"/>
              <a:t>és</a:t>
            </a:r>
            <a:r>
              <a:rPr lang="es-ES" sz="4400" dirty="0" smtClean="0"/>
              <a:t> </a:t>
            </a:r>
            <a:r>
              <a:rPr lang="es-ES" sz="4400" dirty="0" err="1" smtClean="0"/>
              <a:t>fort</a:t>
            </a:r>
            <a:r>
              <a:rPr lang="es-ES" sz="4400" dirty="0" smtClean="0"/>
              <a:t>, el </a:t>
            </a:r>
            <a:r>
              <a:rPr lang="es-ES" sz="4400" dirty="0" err="1" smtClean="0"/>
              <a:t>seu</a:t>
            </a:r>
            <a:r>
              <a:rPr lang="es-ES" sz="4400" dirty="0" smtClean="0"/>
              <a:t> </a:t>
            </a:r>
            <a:r>
              <a:rPr lang="es-ES" sz="4400" dirty="0" err="1" smtClean="0"/>
              <a:t>nom</a:t>
            </a:r>
            <a:r>
              <a:rPr lang="es-ES" sz="4400" dirty="0" smtClean="0"/>
              <a:t> </a:t>
            </a:r>
            <a:r>
              <a:rPr lang="es-ES" sz="4400" dirty="0" err="1" smtClean="0"/>
              <a:t>és</a:t>
            </a:r>
            <a:r>
              <a:rPr lang="es-ES" sz="4400" dirty="0" smtClean="0"/>
              <a:t> </a:t>
            </a:r>
            <a:r>
              <a:rPr lang="es-ES" sz="4400" dirty="0" err="1" smtClean="0"/>
              <a:t>Senyor</a:t>
            </a:r>
            <a:r>
              <a:rPr lang="es-ES" sz="4400" dirty="0" smtClean="0"/>
              <a:t> </a:t>
            </a:r>
            <a:r>
              <a:rPr lang="es-ES" sz="4400" dirty="0" err="1" smtClean="0"/>
              <a:t>Totpoderós</a:t>
            </a:r>
            <a:endParaRPr lang="es-ES" sz="4400" dirty="0" smtClean="0"/>
          </a:p>
          <a:p>
            <a:pPr algn="ctr"/>
            <a:r>
              <a:rPr lang="es-ES" sz="4400" dirty="0" err="1" smtClean="0"/>
              <a:t>Jeremies</a:t>
            </a:r>
            <a:r>
              <a:rPr lang="es-ES" sz="4400" dirty="0" smtClean="0"/>
              <a:t> 50:34</a:t>
            </a:r>
            <a:endParaRPr lang="es-ES" sz="4400" dirty="0"/>
          </a:p>
        </p:txBody>
      </p:sp>
    </p:spTree>
    <p:extLst>
      <p:ext uri="{BB962C8B-B14F-4D97-AF65-F5344CB8AC3E}">
        <p14:creationId xmlns:p14="http://schemas.microsoft.com/office/powerpoint/2010/main" val="20374307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8792" y="5359386"/>
            <a:ext cx="8027009" cy="666050"/>
          </a:xfrm>
        </p:spPr>
        <p:txBody>
          <a:bodyPr/>
          <a:lstStyle/>
          <a:p>
            <a:r>
              <a:rPr lang="es-ES" sz="2800" dirty="0" smtClean="0"/>
              <a:t>La </a:t>
            </a:r>
            <a:r>
              <a:rPr lang="es-ES" sz="2800" dirty="0" err="1" smtClean="0"/>
              <a:t>responsabilitat</a:t>
            </a:r>
            <a:r>
              <a:rPr lang="es-ES" sz="2800" dirty="0" smtClean="0"/>
              <a:t> a la </a:t>
            </a:r>
            <a:r>
              <a:rPr lang="es-ES" sz="2800" dirty="0" err="1" smtClean="0"/>
              <a:t>profecia</a:t>
            </a:r>
            <a:r>
              <a:rPr lang="es-ES" sz="2800" dirty="0" smtClean="0"/>
              <a:t> de </a:t>
            </a:r>
            <a:r>
              <a:rPr lang="es-ES" sz="2800" dirty="0" err="1" smtClean="0"/>
              <a:t>Jeremies</a:t>
            </a:r>
            <a:endParaRPr lang="es-ES" sz="2800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s-ES" sz="2800" dirty="0" smtClean="0"/>
              <a:t>Cal </a:t>
            </a:r>
            <a:r>
              <a:rPr lang="es-ES" sz="2800" dirty="0" err="1" smtClean="0"/>
              <a:t>creure</a:t>
            </a:r>
            <a:r>
              <a:rPr lang="es-ES" sz="2800" dirty="0" smtClean="0"/>
              <a:t> les </a:t>
            </a:r>
            <a:r>
              <a:rPr lang="es-ES" sz="2800" dirty="0" err="1" smtClean="0"/>
              <a:t>paraules</a:t>
            </a:r>
            <a:r>
              <a:rPr lang="es-ES" sz="2800" dirty="0" smtClean="0"/>
              <a:t> que </a:t>
            </a:r>
            <a:r>
              <a:rPr lang="es-ES" sz="2800" dirty="0" err="1" smtClean="0"/>
              <a:t>Déu</a:t>
            </a:r>
            <a:r>
              <a:rPr lang="es-ES" sz="2800" dirty="0" smtClean="0"/>
              <a:t> </a:t>
            </a:r>
            <a:r>
              <a:rPr lang="es-ES" sz="2800" dirty="0" err="1" smtClean="0"/>
              <a:t>envia</a:t>
            </a:r>
            <a:r>
              <a:rPr lang="es-ES" sz="2800" dirty="0" smtClean="0"/>
              <a:t> a través del profeta</a:t>
            </a:r>
          </a:p>
          <a:p>
            <a:pPr algn="just"/>
            <a:endParaRPr lang="es-ES" sz="2800" dirty="0" smtClean="0"/>
          </a:p>
          <a:p>
            <a:pPr algn="just"/>
            <a:r>
              <a:rPr lang="es-ES" sz="2800" dirty="0" smtClean="0"/>
              <a:t>Cal </a:t>
            </a:r>
            <a:r>
              <a:rPr lang="es-ES" sz="2800" dirty="0" err="1" smtClean="0"/>
              <a:t>penedir</a:t>
            </a:r>
            <a:r>
              <a:rPr lang="es-ES" sz="2800" dirty="0" smtClean="0"/>
              <a:t>-se i girar-se </a:t>
            </a:r>
            <a:r>
              <a:rPr lang="es-ES" sz="2800" dirty="0" err="1" smtClean="0"/>
              <a:t>cap</a:t>
            </a:r>
            <a:r>
              <a:rPr lang="es-ES" sz="2800" dirty="0" smtClean="0"/>
              <a:t> a </a:t>
            </a:r>
            <a:r>
              <a:rPr lang="es-ES" sz="2800" dirty="0" err="1" smtClean="0"/>
              <a:t>Déu</a:t>
            </a:r>
            <a:endParaRPr lang="es-ES" sz="2800" dirty="0" smtClean="0"/>
          </a:p>
          <a:p>
            <a:pPr algn="just"/>
            <a:endParaRPr lang="es-ES" sz="2800" dirty="0" smtClean="0"/>
          </a:p>
          <a:p>
            <a:pPr algn="just"/>
            <a:r>
              <a:rPr lang="es-ES" sz="2800" dirty="0" smtClean="0"/>
              <a:t>El </a:t>
            </a:r>
            <a:r>
              <a:rPr lang="es-ES" sz="2800" dirty="0" err="1" smtClean="0"/>
              <a:t>poble</a:t>
            </a:r>
            <a:r>
              <a:rPr lang="es-ES" sz="2800" dirty="0" smtClean="0"/>
              <a:t> no es va </a:t>
            </a:r>
            <a:r>
              <a:rPr lang="es-ES" sz="2800" dirty="0" err="1" smtClean="0"/>
              <a:t>penedir</a:t>
            </a:r>
            <a:r>
              <a:rPr lang="es-ES" sz="2800" dirty="0" smtClean="0"/>
              <a:t> ni es va girar </a:t>
            </a:r>
            <a:r>
              <a:rPr lang="es-ES" sz="2800" dirty="0" err="1" smtClean="0"/>
              <a:t>cap</a:t>
            </a:r>
            <a:r>
              <a:rPr lang="es-ES" sz="2800" dirty="0" smtClean="0"/>
              <a:t> a </a:t>
            </a:r>
            <a:r>
              <a:rPr lang="es-ES" sz="2800" dirty="0" err="1" smtClean="0"/>
              <a:t>Déu</a:t>
            </a:r>
            <a:r>
              <a:rPr lang="es-ES" sz="2800" dirty="0" smtClean="0"/>
              <a:t>, i van ser </a:t>
            </a:r>
            <a:r>
              <a:rPr lang="es-ES" sz="2800" dirty="0" err="1" smtClean="0"/>
              <a:t>conquerits</a:t>
            </a:r>
            <a:r>
              <a:rPr lang="es-ES" sz="2800" dirty="0" smtClean="0"/>
              <a:t> i </a:t>
            </a:r>
            <a:r>
              <a:rPr lang="es-ES" sz="2800" dirty="0" err="1" smtClean="0"/>
              <a:t>deportats</a:t>
            </a:r>
            <a:r>
              <a:rPr lang="es-ES" sz="2800" dirty="0" smtClean="0"/>
              <a:t> </a:t>
            </a:r>
            <a:r>
              <a:rPr lang="es-ES" sz="2800" dirty="0" err="1" smtClean="0"/>
              <a:t>pel</a:t>
            </a:r>
            <a:r>
              <a:rPr lang="es-ES" sz="2800" dirty="0" smtClean="0"/>
              <a:t> </a:t>
            </a:r>
            <a:r>
              <a:rPr lang="es-ES" sz="2800" dirty="0" err="1" smtClean="0"/>
              <a:t>rei</a:t>
            </a:r>
            <a:r>
              <a:rPr lang="es-ES" sz="2800" dirty="0" smtClean="0"/>
              <a:t> de </a:t>
            </a:r>
            <a:r>
              <a:rPr lang="es-ES" sz="2800" dirty="0" err="1" smtClean="0"/>
              <a:t>Babilònia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57437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ctr"/>
            <a:r>
              <a:rPr lang="es-ES" sz="2800" dirty="0" err="1" smtClean="0"/>
              <a:t>Jeremies</a:t>
            </a:r>
            <a:endParaRPr lang="es-ES" sz="2800" dirty="0"/>
          </a:p>
          <a:p>
            <a:pPr algn="ctr"/>
            <a:r>
              <a:rPr lang="es-ES" sz="2800" dirty="0" err="1" smtClean="0"/>
              <a:t>Segle</a:t>
            </a:r>
            <a:r>
              <a:rPr lang="es-ES" sz="2800" dirty="0" smtClean="0"/>
              <a:t> VI </a:t>
            </a:r>
            <a:r>
              <a:rPr lang="es-ES" sz="2800" dirty="0" err="1" smtClean="0"/>
              <a:t>abans</a:t>
            </a:r>
            <a:r>
              <a:rPr lang="es-ES" sz="2800" dirty="0" smtClean="0"/>
              <a:t> de </a:t>
            </a:r>
            <a:r>
              <a:rPr lang="es-ES" sz="2800" dirty="0" err="1" smtClean="0"/>
              <a:t>Crist</a:t>
            </a:r>
            <a:endParaRPr lang="es-ES" sz="2800" dirty="0"/>
          </a:p>
        </p:txBody>
      </p:sp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817581" y="1874236"/>
            <a:ext cx="7175351" cy="3051221"/>
          </a:xfrm>
        </p:spPr>
        <p:txBody>
          <a:bodyPr/>
          <a:lstStyle/>
          <a:p>
            <a:r>
              <a:rPr lang="es-ES" sz="6600" dirty="0" smtClean="0"/>
              <a:t>LAMENTACIONS</a:t>
            </a:r>
            <a:endParaRPr lang="es-ES" sz="6600" dirty="0"/>
          </a:p>
        </p:txBody>
      </p:sp>
    </p:spTree>
    <p:extLst>
      <p:ext uri="{BB962C8B-B14F-4D97-AF65-F5344CB8AC3E}">
        <p14:creationId xmlns:p14="http://schemas.microsoft.com/office/powerpoint/2010/main" val="9066783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3001" y="4372168"/>
            <a:ext cx="6849045" cy="1143000"/>
          </a:xfrm>
        </p:spPr>
        <p:txBody>
          <a:bodyPr/>
          <a:lstStyle/>
          <a:p>
            <a:pPr algn="ctr"/>
            <a:r>
              <a:rPr lang="es-ES" sz="3600" dirty="0" smtClean="0"/>
              <a:t>La </a:t>
            </a:r>
            <a:r>
              <a:rPr lang="es-ES" sz="3600" dirty="0" err="1" smtClean="0"/>
              <a:t>sobirania</a:t>
            </a:r>
            <a:r>
              <a:rPr lang="es-ES" sz="3600" dirty="0" smtClean="0"/>
              <a:t> de </a:t>
            </a:r>
            <a:r>
              <a:rPr lang="es-ES" sz="3600" dirty="0" err="1" smtClean="0"/>
              <a:t>Déu</a:t>
            </a:r>
            <a:r>
              <a:rPr lang="es-ES" sz="3600" dirty="0" smtClean="0"/>
              <a:t> al </a:t>
            </a:r>
            <a:r>
              <a:rPr lang="es-ES" sz="3600" dirty="0" err="1" smtClean="0"/>
              <a:t>Llibre</a:t>
            </a:r>
            <a:r>
              <a:rPr lang="es-ES" sz="3600" dirty="0" smtClean="0"/>
              <a:t> de les </a:t>
            </a:r>
            <a:r>
              <a:rPr lang="es-ES" sz="3600" dirty="0" err="1" smtClean="0"/>
              <a:t>Lamentacions</a:t>
            </a:r>
            <a:endParaRPr lang="es-ES" sz="3600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>
          <a:xfrm>
            <a:off x="1143000" y="991330"/>
            <a:ext cx="6400800" cy="3214909"/>
          </a:xfrm>
        </p:spPr>
        <p:txBody>
          <a:bodyPr>
            <a:normAutofit/>
          </a:bodyPr>
          <a:lstStyle/>
          <a:p>
            <a:pPr algn="ctr"/>
            <a:r>
              <a:rPr lang="es-ES" sz="6000" dirty="0" err="1" smtClean="0"/>
              <a:t>Déu</a:t>
            </a:r>
            <a:r>
              <a:rPr lang="es-ES" sz="6000" dirty="0" smtClean="0"/>
              <a:t> </a:t>
            </a:r>
            <a:r>
              <a:rPr lang="es-ES" sz="6000" dirty="0" err="1" smtClean="0"/>
              <a:t>compleix</a:t>
            </a:r>
            <a:r>
              <a:rPr lang="es-ES" sz="6000" dirty="0" smtClean="0"/>
              <a:t> la </a:t>
            </a:r>
            <a:r>
              <a:rPr lang="es-ES" sz="6000" dirty="0" err="1" smtClean="0"/>
              <a:t>seva</a:t>
            </a:r>
            <a:r>
              <a:rPr lang="es-ES" sz="6000" dirty="0" smtClean="0"/>
              <a:t> </a:t>
            </a:r>
            <a:r>
              <a:rPr lang="es-ES" sz="6000" dirty="0" err="1" smtClean="0"/>
              <a:t>advertència</a:t>
            </a:r>
            <a:endParaRPr lang="es-ES" sz="6000" dirty="0"/>
          </a:p>
        </p:txBody>
      </p:sp>
    </p:spTree>
    <p:extLst>
      <p:ext uri="{BB962C8B-B14F-4D97-AF65-F5344CB8AC3E}">
        <p14:creationId xmlns:p14="http://schemas.microsoft.com/office/powerpoint/2010/main" val="12376212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" y="5096062"/>
            <a:ext cx="8305800" cy="1146227"/>
          </a:xfrm>
        </p:spPr>
        <p:txBody>
          <a:bodyPr/>
          <a:lstStyle/>
          <a:p>
            <a:r>
              <a:rPr lang="es-ES" sz="3200" dirty="0" smtClean="0"/>
              <a:t>La </a:t>
            </a:r>
            <a:r>
              <a:rPr lang="es-ES" sz="3200" dirty="0" err="1" smtClean="0"/>
              <a:t>llei</a:t>
            </a:r>
            <a:r>
              <a:rPr lang="es-ES" sz="3200" dirty="0" smtClean="0"/>
              <a:t>  de </a:t>
            </a:r>
            <a:r>
              <a:rPr lang="es-ES" sz="3200" dirty="0" err="1" smtClean="0"/>
              <a:t>Déu</a:t>
            </a:r>
            <a:r>
              <a:rPr lang="es-ES" sz="3200" dirty="0" smtClean="0"/>
              <a:t> en el </a:t>
            </a:r>
            <a:r>
              <a:rPr lang="es-ES" sz="3200" dirty="0" err="1" smtClean="0"/>
              <a:t>Llibre</a:t>
            </a:r>
            <a:r>
              <a:rPr lang="es-ES" sz="3200" dirty="0" smtClean="0"/>
              <a:t> de les </a:t>
            </a:r>
            <a:r>
              <a:rPr lang="es-ES" sz="3200" dirty="0" err="1" smtClean="0"/>
              <a:t>Lamentacions</a:t>
            </a:r>
            <a:endParaRPr lang="es-ES" sz="3200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algn="ctr"/>
            <a:r>
              <a:rPr lang="es-ES" sz="4400" dirty="0" smtClean="0"/>
              <a:t>El panorama desolador que </a:t>
            </a:r>
            <a:r>
              <a:rPr lang="es-ES" sz="4400" dirty="0" err="1" smtClean="0"/>
              <a:t>ens</a:t>
            </a:r>
            <a:r>
              <a:rPr lang="es-ES" sz="4400" dirty="0" smtClean="0"/>
              <a:t> presenta </a:t>
            </a:r>
            <a:r>
              <a:rPr lang="es-ES" sz="4400" dirty="0" err="1" smtClean="0"/>
              <a:t>aquest</a:t>
            </a:r>
            <a:r>
              <a:rPr lang="es-ES" sz="4400" dirty="0" smtClean="0"/>
              <a:t> </a:t>
            </a:r>
            <a:r>
              <a:rPr lang="es-ES" sz="4400" dirty="0" err="1" smtClean="0"/>
              <a:t>llibre</a:t>
            </a:r>
            <a:r>
              <a:rPr lang="es-ES" sz="4400" dirty="0" smtClean="0"/>
              <a:t> </a:t>
            </a:r>
            <a:r>
              <a:rPr lang="es-ES" sz="4400" dirty="0" err="1" smtClean="0"/>
              <a:t>és</a:t>
            </a:r>
            <a:r>
              <a:rPr lang="es-ES" sz="4400" dirty="0" smtClean="0"/>
              <a:t> el </a:t>
            </a:r>
            <a:r>
              <a:rPr lang="es-ES" sz="4400" dirty="0" err="1" smtClean="0"/>
              <a:t>resultat</a:t>
            </a:r>
            <a:r>
              <a:rPr lang="es-ES" sz="4400" dirty="0" smtClean="0"/>
              <a:t> de </a:t>
            </a:r>
            <a:r>
              <a:rPr lang="es-ES" sz="4400" dirty="0" err="1" smtClean="0"/>
              <a:t>desobeir</a:t>
            </a:r>
            <a:r>
              <a:rPr lang="es-ES" sz="4400" dirty="0" smtClean="0"/>
              <a:t> la </a:t>
            </a:r>
            <a:r>
              <a:rPr lang="es-ES" sz="4400" dirty="0" err="1" smtClean="0"/>
              <a:t>llei</a:t>
            </a:r>
            <a:r>
              <a:rPr lang="es-ES" sz="4400" dirty="0" smtClean="0"/>
              <a:t> de </a:t>
            </a:r>
            <a:r>
              <a:rPr lang="es-ES" sz="4400" dirty="0" err="1" smtClean="0"/>
              <a:t>Déu</a:t>
            </a:r>
            <a:endParaRPr lang="es-ES" sz="4400" dirty="0"/>
          </a:p>
        </p:txBody>
      </p:sp>
    </p:spTree>
    <p:extLst>
      <p:ext uri="{BB962C8B-B14F-4D97-AF65-F5344CB8AC3E}">
        <p14:creationId xmlns:p14="http://schemas.microsoft.com/office/powerpoint/2010/main" val="15029843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" y="5328406"/>
            <a:ext cx="8983306" cy="867415"/>
          </a:xfrm>
        </p:spPr>
        <p:txBody>
          <a:bodyPr/>
          <a:lstStyle/>
          <a:p>
            <a:r>
              <a:rPr lang="es-ES" sz="3200" dirty="0" err="1" smtClean="0"/>
              <a:t>Crist</a:t>
            </a:r>
            <a:r>
              <a:rPr lang="es-ES" sz="3200" dirty="0" smtClean="0"/>
              <a:t> i la </a:t>
            </a:r>
            <a:r>
              <a:rPr lang="es-ES" sz="3200" dirty="0" err="1" smtClean="0"/>
              <a:t>gràcia</a:t>
            </a:r>
            <a:r>
              <a:rPr lang="es-ES" sz="3200" dirty="0" smtClean="0"/>
              <a:t> de </a:t>
            </a:r>
            <a:r>
              <a:rPr lang="es-ES" sz="3200" dirty="0" err="1" smtClean="0"/>
              <a:t>Déu</a:t>
            </a:r>
            <a:r>
              <a:rPr lang="es-ES" sz="3200" dirty="0" smtClean="0"/>
              <a:t> en el </a:t>
            </a:r>
            <a:r>
              <a:rPr lang="es-ES" sz="3200" dirty="0" err="1" smtClean="0"/>
              <a:t>Llibre</a:t>
            </a:r>
            <a:r>
              <a:rPr lang="es-ES" sz="3200" dirty="0" smtClean="0"/>
              <a:t> de les </a:t>
            </a:r>
            <a:r>
              <a:rPr lang="es-ES" sz="3200" dirty="0" err="1" smtClean="0"/>
              <a:t>Lamentacions</a:t>
            </a:r>
            <a:endParaRPr lang="es-ES" sz="3200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>
          <a:xfrm>
            <a:off x="1143000" y="697030"/>
            <a:ext cx="6400800" cy="3686514"/>
          </a:xfrm>
        </p:spPr>
        <p:txBody>
          <a:bodyPr>
            <a:noAutofit/>
          </a:bodyPr>
          <a:lstStyle/>
          <a:p>
            <a:pPr algn="ctr"/>
            <a:r>
              <a:rPr lang="es-ES" sz="4800" dirty="0" smtClean="0"/>
              <a:t>Tu </a:t>
            </a:r>
            <a:r>
              <a:rPr lang="es-ES" sz="4800" dirty="0" err="1" smtClean="0"/>
              <a:t>regnes</a:t>
            </a:r>
            <a:r>
              <a:rPr lang="es-ES" sz="4800" dirty="0" smtClean="0"/>
              <a:t> per </a:t>
            </a:r>
            <a:r>
              <a:rPr lang="es-ES" sz="4800" dirty="0" err="1" smtClean="0"/>
              <a:t>sempre</a:t>
            </a:r>
            <a:endParaRPr lang="es-ES" sz="4800" dirty="0" smtClean="0"/>
          </a:p>
          <a:p>
            <a:pPr algn="ctr"/>
            <a:r>
              <a:rPr lang="es-ES" sz="4800" dirty="0" smtClean="0"/>
              <a:t>Fes-nos tornar a tu, </a:t>
            </a:r>
            <a:r>
              <a:rPr lang="es-ES" sz="4800" dirty="0" err="1" smtClean="0"/>
              <a:t>Senyor</a:t>
            </a:r>
            <a:r>
              <a:rPr lang="es-ES" sz="4800" dirty="0" smtClean="0"/>
              <a:t>, i </a:t>
            </a:r>
            <a:r>
              <a:rPr lang="es-ES" sz="4800" dirty="0" err="1" smtClean="0"/>
              <a:t>tornarem</a:t>
            </a:r>
            <a:endParaRPr lang="es-ES" sz="4800" dirty="0" smtClean="0"/>
          </a:p>
          <a:p>
            <a:pPr algn="ctr"/>
            <a:r>
              <a:rPr lang="es-ES" sz="3600" dirty="0" err="1" smtClean="0"/>
              <a:t>Lamentacions</a:t>
            </a:r>
            <a:r>
              <a:rPr lang="es-ES" sz="3600" dirty="0" smtClean="0"/>
              <a:t> 5:19 i 21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28827810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9911" y="4372168"/>
            <a:ext cx="7515889" cy="1143000"/>
          </a:xfrm>
        </p:spPr>
        <p:txBody>
          <a:bodyPr/>
          <a:lstStyle/>
          <a:p>
            <a:r>
              <a:rPr lang="es-ES" sz="3200" dirty="0" smtClean="0"/>
              <a:t>La </a:t>
            </a:r>
            <a:r>
              <a:rPr lang="es-ES" sz="3200" dirty="0" err="1" smtClean="0"/>
              <a:t>responsabilitat</a:t>
            </a:r>
            <a:r>
              <a:rPr lang="es-ES" sz="3200" dirty="0" smtClean="0"/>
              <a:t> en el </a:t>
            </a:r>
            <a:r>
              <a:rPr lang="es-ES" sz="3200" dirty="0" err="1" smtClean="0"/>
              <a:t>Llibre</a:t>
            </a:r>
            <a:r>
              <a:rPr lang="es-ES" sz="3200" dirty="0" smtClean="0"/>
              <a:t> de les </a:t>
            </a:r>
            <a:r>
              <a:rPr lang="es-ES" sz="3200" dirty="0" err="1" smtClean="0"/>
              <a:t>Lamentacions</a:t>
            </a:r>
            <a:endParaRPr lang="es-ES" sz="3200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>
          <a:xfrm>
            <a:off x="1143000" y="1084268"/>
            <a:ext cx="6400800" cy="3121971"/>
          </a:xfrm>
        </p:spPr>
        <p:txBody>
          <a:bodyPr>
            <a:normAutofit/>
          </a:bodyPr>
          <a:lstStyle/>
          <a:p>
            <a:pPr algn="ctr"/>
            <a:r>
              <a:rPr lang="es-ES" sz="4000" dirty="0" err="1" smtClean="0"/>
              <a:t>Déu</a:t>
            </a:r>
            <a:r>
              <a:rPr lang="es-ES" sz="4000" dirty="0" smtClean="0"/>
              <a:t> </a:t>
            </a:r>
            <a:r>
              <a:rPr lang="es-ES" sz="4000" dirty="0" err="1" smtClean="0"/>
              <a:t>restaurarà</a:t>
            </a:r>
            <a:r>
              <a:rPr lang="es-ES" sz="4000" dirty="0" smtClean="0"/>
              <a:t> Israel, </a:t>
            </a:r>
            <a:r>
              <a:rPr lang="es-ES" sz="4000" dirty="0" err="1" smtClean="0"/>
              <a:t>però</a:t>
            </a:r>
            <a:r>
              <a:rPr lang="es-ES" sz="4000" dirty="0" smtClean="0"/>
              <a:t> </a:t>
            </a:r>
            <a:r>
              <a:rPr lang="es-ES" sz="4000" dirty="0" err="1" smtClean="0"/>
              <a:t>prèviament</a:t>
            </a:r>
            <a:r>
              <a:rPr lang="es-ES" sz="4000" dirty="0" smtClean="0"/>
              <a:t> cal que Israel es </a:t>
            </a:r>
            <a:r>
              <a:rPr lang="es-ES" sz="4000" dirty="0" err="1" smtClean="0"/>
              <a:t>penedeixi</a:t>
            </a:r>
            <a:r>
              <a:rPr lang="es-ES" sz="4000" dirty="0" smtClean="0"/>
              <a:t> i </a:t>
            </a:r>
            <a:r>
              <a:rPr lang="es-ES" sz="4000" dirty="0" err="1" smtClean="0"/>
              <a:t>canviï</a:t>
            </a:r>
            <a:r>
              <a:rPr lang="es-ES" sz="4000" dirty="0" smtClean="0"/>
              <a:t> </a:t>
            </a:r>
            <a:r>
              <a:rPr lang="es-ES" sz="4000" dirty="0" err="1" smtClean="0"/>
              <a:t>d’actitud</a:t>
            </a:r>
            <a:endParaRPr lang="es-ES" sz="4000" dirty="0"/>
          </a:p>
        </p:txBody>
      </p:sp>
    </p:spTree>
    <p:extLst>
      <p:ext uri="{BB962C8B-B14F-4D97-AF65-F5344CB8AC3E}">
        <p14:creationId xmlns:p14="http://schemas.microsoft.com/office/powerpoint/2010/main" val="1013092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70001" y="4968874"/>
            <a:ext cx="6397624" cy="984251"/>
          </a:xfrm>
        </p:spPr>
        <p:txBody>
          <a:bodyPr/>
          <a:lstStyle/>
          <a:p>
            <a:r>
              <a:rPr lang="es-ES" dirty="0" err="1" smtClean="0"/>
              <a:t>Els</a:t>
            </a:r>
            <a:r>
              <a:rPr lang="es-ES" dirty="0" smtClean="0"/>
              <a:t> profetes </a:t>
            </a:r>
            <a:r>
              <a:rPr lang="es-ES" dirty="0" err="1" smtClean="0"/>
              <a:t>menors</a:t>
            </a:r>
            <a:r>
              <a:rPr lang="es-ES" dirty="0" smtClean="0"/>
              <a:t>	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es-ES" sz="2800" dirty="0" err="1" smtClean="0"/>
              <a:t>Osees</a:t>
            </a:r>
            <a:r>
              <a:rPr lang="es-ES" sz="2800" dirty="0" smtClean="0"/>
              <a:t>	Joel		Amós</a:t>
            </a:r>
          </a:p>
          <a:p>
            <a:endParaRPr lang="es-ES" sz="2800" dirty="0" smtClean="0"/>
          </a:p>
          <a:p>
            <a:r>
              <a:rPr lang="es-ES" sz="2800" dirty="0" err="1" smtClean="0"/>
              <a:t>Abdies</a:t>
            </a:r>
            <a:r>
              <a:rPr lang="es-ES" sz="2800" dirty="0" smtClean="0"/>
              <a:t>	</a:t>
            </a:r>
            <a:r>
              <a:rPr lang="es-ES" sz="2800" dirty="0" err="1" smtClean="0"/>
              <a:t>Jonàs</a:t>
            </a:r>
            <a:r>
              <a:rPr lang="es-ES" sz="2800" dirty="0" smtClean="0"/>
              <a:t>		Miquees</a:t>
            </a:r>
          </a:p>
          <a:p>
            <a:pPr marL="45720" indent="0">
              <a:buNone/>
            </a:pPr>
            <a:endParaRPr lang="es-ES" sz="2800" dirty="0" smtClean="0"/>
          </a:p>
          <a:p>
            <a:r>
              <a:rPr lang="es-ES" sz="2800" dirty="0" err="1" smtClean="0"/>
              <a:t>Nahum</a:t>
            </a:r>
            <a:r>
              <a:rPr lang="es-ES" sz="2800" dirty="0" smtClean="0"/>
              <a:t>	Habacuc	</a:t>
            </a:r>
            <a:r>
              <a:rPr lang="es-ES" sz="2800" dirty="0" err="1" smtClean="0"/>
              <a:t>Sofonies</a:t>
            </a:r>
            <a:endParaRPr lang="es-ES" sz="2800" dirty="0" smtClean="0"/>
          </a:p>
          <a:p>
            <a:pPr marL="45720" indent="0">
              <a:buNone/>
            </a:pPr>
            <a:endParaRPr lang="es-ES" sz="2800" dirty="0" smtClean="0"/>
          </a:p>
          <a:p>
            <a:r>
              <a:rPr lang="es-ES" sz="2800" dirty="0" err="1" smtClean="0"/>
              <a:t>Ageu</a:t>
            </a:r>
            <a:r>
              <a:rPr lang="es-ES" sz="2800" dirty="0" smtClean="0"/>
              <a:t>	</a:t>
            </a:r>
            <a:r>
              <a:rPr lang="es-ES" sz="2800" dirty="0" err="1" smtClean="0"/>
              <a:t>Zacaries</a:t>
            </a:r>
            <a:r>
              <a:rPr lang="es-ES" sz="2800" dirty="0" smtClean="0"/>
              <a:t>	</a:t>
            </a:r>
            <a:r>
              <a:rPr lang="es-ES" sz="2800" dirty="0" err="1" smtClean="0"/>
              <a:t>Malaquies</a:t>
            </a:r>
            <a:endParaRPr lang="es-ES" sz="2800" dirty="0" smtClean="0"/>
          </a:p>
          <a:p>
            <a:pPr marL="45720" indent="0">
              <a:buNone/>
            </a:pPr>
            <a:endParaRPr lang="es-ES" sz="2400" dirty="0" smtClean="0"/>
          </a:p>
        </p:txBody>
      </p:sp>
    </p:spTree>
    <p:extLst>
      <p:ext uri="{BB962C8B-B14F-4D97-AF65-F5344CB8AC3E}">
        <p14:creationId xmlns:p14="http://schemas.microsoft.com/office/powerpoint/2010/main" val="8059164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944797" y="1440529"/>
            <a:ext cx="6195383" cy="2184027"/>
          </a:xfrm>
        </p:spPr>
        <p:txBody>
          <a:bodyPr/>
          <a:lstStyle/>
          <a:p>
            <a:r>
              <a:rPr lang="es-ES" sz="8800" dirty="0" smtClean="0"/>
              <a:t>EZEQUIEL</a:t>
            </a:r>
            <a:endParaRPr lang="es-ES" sz="8800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idx="1"/>
          </p:nvPr>
        </p:nvSpPr>
        <p:spPr>
          <a:xfrm>
            <a:off x="650515" y="4607511"/>
            <a:ext cx="7342417" cy="835460"/>
          </a:xfrm>
        </p:spPr>
        <p:txBody>
          <a:bodyPr>
            <a:noAutofit/>
          </a:bodyPr>
          <a:lstStyle/>
          <a:p>
            <a:r>
              <a:rPr lang="es-ES" sz="2800" dirty="0" err="1" smtClean="0"/>
              <a:t>Segle</a:t>
            </a:r>
            <a:r>
              <a:rPr lang="es-ES" sz="2800" dirty="0" smtClean="0"/>
              <a:t> VI </a:t>
            </a:r>
            <a:r>
              <a:rPr lang="es-ES" sz="2800" dirty="0" err="1" smtClean="0"/>
              <a:t>abans</a:t>
            </a:r>
            <a:r>
              <a:rPr lang="es-ES" sz="2800" dirty="0" smtClean="0"/>
              <a:t> de </a:t>
            </a:r>
            <a:r>
              <a:rPr lang="es-ES" sz="2800" dirty="0" err="1" smtClean="0"/>
              <a:t>Crist</a:t>
            </a:r>
            <a:r>
              <a:rPr lang="es-ES" sz="2800" dirty="0" smtClean="0"/>
              <a:t>. El profeta de </a:t>
            </a:r>
            <a:r>
              <a:rPr lang="es-ES" sz="2800" dirty="0" err="1" smtClean="0"/>
              <a:t>l’exili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20874606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54885" y="4863720"/>
            <a:ext cx="8859399" cy="1192696"/>
          </a:xfrm>
        </p:spPr>
        <p:txBody>
          <a:bodyPr/>
          <a:lstStyle/>
          <a:p>
            <a:r>
              <a:rPr lang="es-ES" sz="3200" dirty="0" smtClean="0"/>
              <a:t>La </a:t>
            </a:r>
            <a:r>
              <a:rPr lang="es-ES" sz="3200" dirty="0" err="1" smtClean="0"/>
              <a:t>sobirania</a:t>
            </a:r>
            <a:r>
              <a:rPr lang="es-ES" sz="3200" dirty="0" smtClean="0"/>
              <a:t> de </a:t>
            </a:r>
            <a:r>
              <a:rPr lang="es-ES" sz="3200" dirty="0" err="1" smtClean="0"/>
              <a:t>Déu</a:t>
            </a:r>
            <a:r>
              <a:rPr lang="es-ES" sz="3200" dirty="0" smtClean="0"/>
              <a:t> a la </a:t>
            </a:r>
            <a:r>
              <a:rPr lang="es-ES" sz="3200" dirty="0" err="1" smtClean="0"/>
              <a:t>profecia</a:t>
            </a:r>
            <a:r>
              <a:rPr lang="es-ES" sz="3200" dirty="0" smtClean="0"/>
              <a:t> </a:t>
            </a:r>
            <a:r>
              <a:rPr lang="es-ES" sz="3200" dirty="0" err="1" smtClean="0"/>
              <a:t>d’Ezequiel</a:t>
            </a:r>
            <a:endParaRPr lang="es-ES" sz="3200" dirty="0"/>
          </a:p>
        </p:txBody>
      </p:sp>
      <p:sp>
        <p:nvSpPr>
          <p:cNvPr id="5" name="Marcador de contenido 4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729472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s-ES" sz="3900" dirty="0" smtClean="0"/>
              <a:t>La </a:t>
            </a:r>
            <a:r>
              <a:rPr lang="es-ES" sz="3900" dirty="0" err="1" smtClean="0"/>
              <a:t>visió</a:t>
            </a:r>
            <a:r>
              <a:rPr lang="es-ES" sz="3900" dirty="0" smtClean="0"/>
              <a:t> </a:t>
            </a:r>
            <a:r>
              <a:rPr lang="es-ES" sz="3900" dirty="0" err="1" smtClean="0"/>
              <a:t>dels</a:t>
            </a:r>
            <a:r>
              <a:rPr lang="es-ES" sz="3900" dirty="0" smtClean="0"/>
              <a:t> </a:t>
            </a:r>
            <a:r>
              <a:rPr lang="es-ES" sz="3900" dirty="0" err="1" smtClean="0"/>
              <a:t>ossos</a:t>
            </a:r>
            <a:r>
              <a:rPr lang="es-ES" sz="3900" dirty="0" smtClean="0"/>
              <a:t> </a:t>
            </a:r>
            <a:r>
              <a:rPr lang="es-ES" sz="3900" dirty="0" err="1" smtClean="0"/>
              <a:t>secs</a:t>
            </a:r>
            <a:r>
              <a:rPr lang="es-ES" sz="3900" dirty="0" smtClean="0"/>
              <a:t> </a:t>
            </a:r>
            <a:r>
              <a:rPr lang="es-ES" sz="3900" dirty="0" err="1" smtClean="0"/>
              <a:t>ens</a:t>
            </a:r>
            <a:r>
              <a:rPr lang="es-ES" sz="3900" dirty="0" smtClean="0"/>
              <a:t> </a:t>
            </a:r>
            <a:r>
              <a:rPr lang="es-ES" sz="3900" dirty="0" err="1" smtClean="0"/>
              <a:t>mostra</a:t>
            </a:r>
            <a:r>
              <a:rPr lang="es-ES" sz="3900" dirty="0" smtClean="0"/>
              <a:t> el poder </a:t>
            </a:r>
            <a:r>
              <a:rPr lang="es-ES" sz="3900" dirty="0" err="1" smtClean="0"/>
              <a:t>sobirà</a:t>
            </a:r>
            <a:r>
              <a:rPr lang="es-ES" sz="3900" dirty="0" smtClean="0"/>
              <a:t> de </a:t>
            </a:r>
            <a:r>
              <a:rPr lang="es-ES" sz="3900" dirty="0" err="1" smtClean="0"/>
              <a:t>Déu</a:t>
            </a:r>
            <a:r>
              <a:rPr lang="es-ES" sz="3900" dirty="0" smtClean="0"/>
              <a:t>. El </a:t>
            </a:r>
            <a:r>
              <a:rPr lang="es-ES" sz="3900" dirty="0" err="1" smtClean="0"/>
              <a:t>Senyor</a:t>
            </a:r>
            <a:r>
              <a:rPr lang="es-ES" sz="3900" dirty="0" smtClean="0"/>
              <a:t> </a:t>
            </a:r>
            <a:r>
              <a:rPr lang="es-ES" sz="3900" dirty="0" err="1" smtClean="0"/>
              <a:t>és</a:t>
            </a:r>
            <a:r>
              <a:rPr lang="es-ES" sz="3900" dirty="0" smtClean="0"/>
              <a:t> el </a:t>
            </a:r>
            <a:r>
              <a:rPr lang="es-ES" sz="3900" dirty="0" err="1" smtClean="0"/>
              <a:t>Déu</a:t>
            </a:r>
            <a:r>
              <a:rPr lang="es-ES" sz="3900" dirty="0" smtClean="0"/>
              <a:t> </a:t>
            </a:r>
            <a:r>
              <a:rPr lang="es-ES" sz="3900" dirty="0" err="1" smtClean="0"/>
              <a:t>vençedor</a:t>
            </a:r>
            <a:r>
              <a:rPr lang="es-ES" sz="3900" dirty="0" smtClean="0"/>
              <a:t> sobre el poder de la </a:t>
            </a:r>
            <a:r>
              <a:rPr lang="es-ES" sz="3900" dirty="0" err="1" smtClean="0"/>
              <a:t>mort</a:t>
            </a:r>
            <a:r>
              <a:rPr lang="es-ES" sz="3900" dirty="0" smtClean="0"/>
              <a:t>, </a:t>
            </a:r>
            <a:r>
              <a:rPr lang="es-ES" sz="3900" dirty="0" err="1" smtClean="0"/>
              <a:t>reverteix</a:t>
            </a:r>
            <a:r>
              <a:rPr lang="es-ES" sz="3900" dirty="0" smtClean="0"/>
              <a:t> el </a:t>
            </a:r>
            <a:r>
              <a:rPr lang="es-ES" sz="3900" dirty="0" err="1" smtClean="0"/>
              <a:t>procés</a:t>
            </a:r>
            <a:r>
              <a:rPr lang="es-ES" sz="3900" dirty="0" smtClean="0"/>
              <a:t> “natural” i torna la vida a </a:t>
            </a:r>
            <a:r>
              <a:rPr lang="es-ES" sz="3900" dirty="0" err="1" smtClean="0"/>
              <a:t>als</a:t>
            </a:r>
            <a:r>
              <a:rPr lang="es-ES" sz="3900" dirty="0" smtClean="0"/>
              <a:t> </a:t>
            </a:r>
            <a:r>
              <a:rPr lang="es-ES" sz="3900" dirty="0" err="1" smtClean="0"/>
              <a:t>difunts</a:t>
            </a:r>
            <a:r>
              <a:rPr lang="es-ES" dirty="0" smtClean="0"/>
              <a:t>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652560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5080574"/>
            <a:ext cx="8658049" cy="434594"/>
          </a:xfrm>
        </p:spPr>
        <p:txBody>
          <a:bodyPr/>
          <a:lstStyle/>
          <a:p>
            <a:r>
              <a:rPr lang="es-ES" sz="3200" dirty="0" smtClean="0"/>
              <a:t>La </a:t>
            </a:r>
            <a:r>
              <a:rPr lang="es-ES" sz="3200" dirty="0" err="1" smtClean="0"/>
              <a:t>llei</a:t>
            </a:r>
            <a:r>
              <a:rPr lang="es-ES" sz="3200" dirty="0" smtClean="0"/>
              <a:t> de </a:t>
            </a:r>
            <a:r>
              <a:rPr lang="es-ES" sz="3200" dirty="0" err="1" smtClean="0"/>
              <a:t>Déu</a:t>
            </a:r>
            <a:r>
              <a:rPr lang="es-ES" sz="3200" dirty="0" smtClean="0"/>
              <a:t> a la </a:t>
            </a:r>
            <a:r>
              <a:rPr lang="es-ES" sz="3200" dirty="0" err="1" smtClean="0"/>
              <a:t>profecia</a:t>
            </a:r>
            <a:r>
              <a:rPr lang="es-ES" sz="3200" dirty="0" smtClean="0"/>
              <a:t> </a:t>
            </a:r>
            <a:r>
              <a:rPr lang="es-ES" sz="3200" dirty="0" err="1" smtClean="0"/>
              <a:t>d’Ezequiel</a:t>
            </a:r>
            <a:endParaRPr lang="es-ES" sz="3200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>
          <a:xfrm>
            <a:off x="1143000" y="960352"/>
            <a:ext cx="6400800" cy="3245888"/>
          </a:xfrm>
        </p:spPr>
        <p:txBody>
          <a:bodyPr>
            <a:normAutofit/>
          </a:bodyPr>
          <a:lstStyle/>
          <a:p>
            <a:pPr algn="ctr"/>
            <a:r>
              <a:rPr lang="es-ES" sz="4400" dirty="0" smtClean="0"/>
              <a:t>El </a:t>
            </a:r>
            <a:r>
              <a:rPr lang="es-ES" sz="4400" dirty="0" err="1" smtClean="0"/>
              <a:t>Senyor</a:t>
            </a:r>
            <a:r>
              <a:rPr lang="es-ES" sz="4400" dirty="0" smtClean="0"/>
              <a:t> </a:t>
            </a:r>
            <a:r>
              <a:rPr lang="es-ES" sz="4400" dirty="0" err="1" smtClean="0"/>
              <a:t>ens</a:t>
            </a:r>
            <a:r>
              <a:rPr lang="es-ES" sz="4400" dirty="0" smtClean="0"/>
              <a:t> </a:t>
            </a:r>
            <a:r>
              <a:rPr lang="es-ES" sz="4400" dirty="0" err="1" smtClean="0"/>
              <a:t>donarà</a:t>
            </a:r>
            <a:r>
              <a:rPr lang="es-ES" sz="4400" dirty="0" smtClean="0"/>
              <a:t> un </a:t>
            </a:r>
            <a:r>
              <a:rPr lang="es-ES" sz="4400" dirty="0" err="1" smtClean="0"/>
              <a:t>cor</a:t>
            </a:r>
            <a:r>
              <a:rPr lang="es-ES" sz="4400" dirty="0" smtClean="0"/>
              <a:t> </a:t>
            </a:r>
            <a:r>
              <a:rPr lang="es-ES" sz="4400" dirty="0" err="1" smtClean="0"/>
              <a:t>nou</a:t>
            </a:r>
            <a:r>
              <a:rPr lang="es-ES" sz="4400" dirty="0" smtClean="0"/>
              <a:t> i </a:t>
            </a:r>
            <a:r>
              <a:rPr lang="es-ES" sz="4400" dirty="0" err="1" smtClean="0"/>
              <a:t>ens</a:t>
            </a:r>
            <a:r>
              <a:rPr lang="es-ES" sz="4400" dirty="0" smtClean="0"/>
              <a:t> </a:t>
            </a:r>
            <a:r>
              <a:rPr lang="es-ES" sz="4400" dirty="0" err="1" smtClean="0"/>
              <a:t>farà</a:t>
            </a:r>
            <a:r>
              <a:rPr lang="es-ES" sz="4400" dirty="0" smtClean="0"/>
              <a:t> caminar en les </a:t>
            </a:r>
            <a:r>
              <a:rPr lang="es-ES" sz="4400" dirty="0" err="1" smtClean="0"/>
              <a:t>seves</a:t>
            </a:r>
            <a:r>
              <a:rPr lang="es-ES" sz="4400" dirty="0" smtClean="0"/>
              <a:t> </a:t>
            </a:r>
            <a:r>
              <a:rPr lang="es-ES" sz="4400" dirty="0" err="1" smtClean="0"/>
              <a:t>lleis</a:t>
            </a:r>
            <a:endParaRPr lang="es-ES" sz="4400" dirty="0"/>
          </a:p>
        </p:txBody>
      </p:sp>
    </p:spTree>
    <p:extLst>
      <p:ext uri="{BB962C8B-B14F-4D97-AF65-F5344CB8AC3E}">
        <p14:creationId xmlns:p14="http://schemas.microsoft.com/office/powerpoint/2010/main" val="20123287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9770" y="4910189"/>
            <a:ext cx="8394746" cy="1472394"/>
          </a:xfrm>
        </p:spPr>
        <p:txBody>
          <a:bodyPr/>
          <a:lstStyle/>
          <a:p>
            <a:r>
              <a:rPr lang="es-ES" sz="3200" dirty="0" smtClean="0"/>
              <a:t>La </a:t>
            </a:r>
            <a:r>
              <a:rPr lang="es-ES" sz="3200" dirty="0" err="1" smtClean="0"/>
              <a:t>gràcia</a:t>
            </a:r>
            <a:r>
              <a:rPr lang="es-ES" sz="3200" dirty="0" smtClean="0"/>
              <a:t> de </a:t>
            </a:r>
            <a:r>
              <a:rPr lang="es-ES" sz="3200" dirty="0" err="1" smtClean="0"/>
              <a:t>Déu</a:t>
            </a:r>
            <a:r>
              <a:rPr lang="es-ES" sz="3200" dirty="0" smtClean="0"/>
              <a:t> a la </a:t>
            </a:r>
            <a:r>
              <a:rPr lang="es-ES" sz="3200" dirty="0" err="1" smtClean="0"/>
              <a:t>profecia</a:t>
            </a:r>
            <a:r>
              <a:rPr lang="es-ES" sz="3200" dirty="0" smtClean="0"/>
              <a:t> </a:t>
            </a:r>
            <a:r>
              <a:rPr lang="es-ES" sz="3200" dirty="0" err="1" smtClean="0"/>
              <a:t>d’Ezequiel</a:t>
            </a:r>
            <a:endParaRPr lang="es-ES" sz="3200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800" dirty="0" err="1" smtClean="0"/>
              <a:t>Déu</a:t>
            </a:r>
            <a:r>
              <a:rPr lang="es-ES" sz="4800" dirty="0" smtClean="0"/>
              <a:t> </a:t>
            </a:r>
            <a:r>
              <a:rPr lang="es-ES" sz="4800" dirty="0" err="1" smtClean="0"/>
              <a:t>promet</a:t>
            </a:r>
            <a:r>
              <a:rPr lang="es-ES" sz="4800" dirty="0" smtClean="0"/>
              <a:t> </a:t>
            </a:r>
            <a:r>
              <a:rPr lang="es-ES" sz="4800" dirty="0" err="1" smtClean="0"/>
              <a:t>benedicció</a:t>
            </a:r>
            <a:r>
              <a:rPr lang="es-ES" sz="4800" dirty="0" smtClean="0"/>
              <a:t> per al </a:t>
            </a:r>
            <a:r>
              <a:rPr lang="es-ES" sz="4800" dirty="0" err="1" smtClean="0"/>
              <a:t>futur</a:t>
            </a:r>
            <a:r>
              <a:rPr lang="es-ES" sz="4800" dirty="0" smtClean="0"/>
              <a:t> a un </a:t>
            </a:r>
            <a:r>
              <a:rPr lang="es-ES" sz="4800" dirty="0" err="1" smtClean="0"/>
              <a:t>poble</a:t>
            </a:r>
            <a:r>
              <a:rPr lang="es-ES" sz="4800" dirty="0" smtClean="0"/>
              <a:t> que no es </a:t>
            </a:r>
            <a:r>
              <a:rPr lang="es-ES" sz="4800" dirty="0" err="1" smtClean="0"/>
              <a:t>penedeix</a:t>
            </a:r>
            <a:endParaRPr lang="es-ES" sz="4800" dirty="0"/>
          </a:p>
        </p:txBody>
      </p:sp>
    </p:spTree>
    <p:extLst>
      <p:ext uri="{BB962C8B-B14F-4D97-AF65-F5344CB8AC3E}">
        <p14:creationId xmlns:p14="http://schemas.microsoft.com/office/powerpoint/2010/main" val="18718889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3447" y="5096062"/>
            <a:ext cx="6800353" cy="419105"/>
          </a:xfrm>
        </p:spPr>
        <p:txBody>
          <a:bodyPr/>
          <a:lstStyle/>
          <a:p>
            <a:r>
              <a:rPr lang="es-ES" sz="3200" dirty="0" err="1" smtClean="0"/>
              <a:t>Crist</a:t>
            </a:r>
            <a:r>
              <a:rPr lang="es-ES" sz="3200" dirty="0" smtClean="0"/>
              <a:t> en el </a:t>
            </a:r>
            <a:r>
              <a:rPr lang="es-ES" sz="3200" dirty="0" err="1" smtClean="0"/>
              <a:t>llibre</a:t>
            </a:r>
            <a:r>
              <a:rPr lang="es-ES" sz="3200" dirty="0" smtClean="0"/>
              <a:t> </a:t>
            </a:r>
            <a:r>
              <a:rPr lang="es-ES" sz="3200" dirty="0" err="1" smtClean="0"/>
              <a:t>d’Ezequiel</a:t>
            </a:r>
            <a:endParaRPr lang="es-ES" sz="3200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5400" dirty="0" smtClean="0"/>
              <a:t>El </a:t>
            </a:r>
            <a:r>
              <a:rPr lang="es-ES" sz="5400" dirty="0" err="1" smtClean="0"/>
              <a:t>meu</a:t>
            </a:r>
            <a:r>
              <a:rPr lang="es-ES" sz="5400" dirty="0" smtClean="0"/>
              <a:t> </a:t>
            </a:r>
            <a:r>
              <a:rPr lang="es-ES" sz="5400" dirty="0" err="1" smtClean="0"/>
              <a:t>servent</a:t>
            </a:r>
            <a:r>
              <a:rPr lang="es-ES" sz="5400" dirty="0" smtClean="0"/>
              <a:t> David </a:t>
            </a:r>
            <a:r>
              <a:rPr lang="es-ES" sz="5400" dirty="0" err="1" smtClean="0"/>
              <a:t>serà</a:t>
            </a:r>
            <a:r>
              <a:rPr lang="es-ES" sz="5400" dirty="0" smtClean="0"/>
              <a:t> </a:t>
            </a:r>
            <a:r>
              <a:rPr lang="es-ES" sz="5400" dirty="0" err="1" smtClean="0"/>
              <a:t>rei</a:t>
            </a:r>
            <a:r>
              <a:rPr lang="es-ES" sz="5400" dirty="0" smtClean="0"/>
              <a:t>, i </a:t>
            </a:r>
            <a:r>
              <a:rPr lang="es-ES" sz="5400" dirty="0" err="1" smtClean="0"/>
              <a:t>tots</a:t>
            </a:r>
            <a:r>
              <a:rPr lang="es-ES" sz="5400" dirty="0" smtClean="0"/>
              <a:t> </a:t>
            </a:r>
            <a:r>
              <a:rPr lang="es-ES" sz="5400" dirty="0" err="1" smtClean="0"/>
              <a:t>ells</a:t>
            </a:r>
            <a:r>
              <a:rPr lang="es-ES" sz="5400" dirty="0" smtClean="0"/>
              <a:t> </a:t>
            </a:r>
            <a:r>
              <a:rPr lang="es-ES" sz="5400" dirty="0" err="1" smtClean="0"/>
              <a:t>tindran</a:t>
            </a:r>
            <a:r>
              <a:rPr lang="es-ES" sz="5400" dirty="0" smtClean="0"/>
              <a:t> un sol pastor</a:t>
            </a:r>
            <a:endParaRPr lang="es-ES" sz="5400" dirty="0"/>
          </a:p>
        </p:txBody>
      </p:sp>
    </p:spTree>
    <p:extLst>
      <p:ext uri="{BB962C8B-B14F-4D97-AF65-F5344CB8AC3E}">
        <p14:creationId xmlns:p14="http://schemas.microsoft.com/office/powerpoint/2010/main" val="23024625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8793" y="5235469"/>
            <a:ext cx="8627072" cy="851926"/>
          </a:xfrm>
        </p:spPr>
        <p:txBody>
          <a:bodyPr/>
          <a:lstStyle/>
          <a:p>
            <a:r>
              <a:rPr lang="es-ES" sz="3200" dirty="0" smtClean="0"/>
              <a:t>La </a:t>
            </a:r>
            <a:r>
              <a:rPr lang="es-ES" sz="3200" dirty="0" err="1" smtClean="0"/>
              <a:t>responsabilitat</a:t>
            </a:r>
            <a:r>
              <a:rPr lang="es-ES" sz="3200" dirty="0" smtClean="0"/>
              <a:t> a la </a:t>
            </a:r>
            <a:r>
              <a:rPr lang="es-ES" sz="3200" dirty="0" err="1" smtClean="0"/>
              <a:t>profecia</a:t>
            </a:r>
            <a:r>
              <a:rPr lang="es-ES" sz="3200" dirty="0" smtClean="0"/>
              <a:t> </a:t>
            </a:r>
            <a:r>
              <a:rPr lang="es-ES" sz="3200" dirty="0" err="1" smtClean="0"/>
              <a:t>d’Ezequiel</a:t>
            </a:r>
            <a:endParaRPr lang="es-ES" sz="3200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algn="ctr"/>
            <a:r>
              <a:rPr lang="es-ES" sz="4800" dirty="0" smtClean="0"/>
              <a:t>Cal </a:t>
            </a:r>
            <a:r>
              <a:rPr lang="es-ES" sz="4800" dirty="0" err="1" smtClean="0"/>
              <a:t>penedir</a:t>
            </a:r>
            <a:r>
              <a:rPr lang="es-ES" sz="4800" dirty="0" smtClean="0"/>
              <a:t>-se i </a:t>
            </a:r>
            <a:r>
              <a:rPr lang="es-ES" sz="4800" dirty="0" err="1" smtClean="0"/>
              <a:t>canviar</a:t>
            </a:r>
            <a:r>
              <a:rPr lang="es-ES" sz="4800" dirty="0" smtClean="0"/>
              <a:t>: </a:t>
            </a:r>
            <a:r>
              <a:rPr lang="es-ES" sz="4800" dirty="0" err="1" smtClean="0"/>
              <a:t>Torneu</a:t>
            </a:r>
            <a:r>
              <a:rPr lang="es-ES" sz="4800" dirty="0" smtClean="0"/>
              <a:t>, </a:t>
            </a:r>
            <a:r>
              <a:rPr lang="es-ES" sz="4800" dirty="0" err="1" smtClean="0"/>
              <a:t>torneu</a:t>
            </a:r>
            <a:r>
              <a:rPr lang="es-ES" sz="4800" dirty="0" smtClean="0"/>
              <a:t> </a:t>
            </a:r>
            <a:r>
              <a:rPr lang="es-ES" sz="4800" dirty="0" err="1" smtClean="0"/>
              <a:t>dels</a:t>
            </a:r>
            <a:r>
              <a:rPr lang="es-ES" sz="4800" dirty="0" smtClean="0"/>
              <a:t> </a:t>
            </a:r>
            <a:r>
              <a:rPr lang="es-ES" sz="4800" dirty="0" err="1" smtClean="0"/>
              <a:t>vostres</a:t>
            </a:r>
            <a:r>
              <a:rPr lang="es-ES" sz="4800" dirty="0" smtClean="0"/>
              <a:t> </a:t>
            </a:r>
            <a:r>
              <a:rPr lang="es-ES" sz="4800" dirty="0" err="1" smtClean="0"/>
              <a:t>mals</a:t>
            </a:r>
            <a:r>
              <a:rPr lang="es-ES" sz="4800" dirty="0" smtClean="0"/>
              <a:t> </a:t>
            </a:r>
            <a:r>
              <a:rPr lang="es-ES" sz="4800" dirty="0" err="1" smtClean="0"/>
              <a:t>camins</a:t>
            </a:r>
            <a:r>
              <a:rPr lang="es-ES" sz="4800" dirty="0" smtClean="0"/>
              <a:t>. </a:t>
            </a:r>
            <a:r>
              <a:rPr lang="es-ES" sz="4800" dirty="0" err="1" smtClean="0"/>
              <a:t>Perquè</a:t>
            </a:r>
            <a:r>
              <a:rPr lang="es-ES" sz="4800" dirty="0" smtClean="0"/>
              <a:t> </a:t>
            </a:r>
            <a:r>
              <a:rPr lang="es-ES" sz="4800" dirty="0" err="1" smtClean="0"/>
              <a:t>heu</a:t>
            </a:r>
            <a:r>
              <a:rPr lang="es-ES" sz="4800" dirty="0" smtClean="0"/>
              <a:t> de morir?</a:t>
            </a:r>
            <a:endParaRPr lang="es-ES" sz="4800" dirty="0"/>
          </a:p>
        </p:txBody>
      </p:sp>
    </p:spTree>
    <p:extLst>
      <p:ext uri="{BB962C8B-B14F-4D97-AF65-F5344CB8AC3E}">
        <p14:creationId xmlns:p14="http://schemas.microsoft.com/office/powerpoint/2010/main" val="30552262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0" y="4491971"/>
            <a:ext cx="9144000" cy="1099758"/>
          </a:xfrm>
        </p:spPr>
        <p:txBody>
          <a:bodyPr>
            <a:noAutofit/>
          </a:bodyPr>
          <a:lstStyle/>
          <a:p>
            <a:pPr algn="ctr"/>
            <a:r>
              <a:rPr lang="es-ES" sz="2800" dirty="0" smtClean="0"/>
              <a:t>Les </a:t>
            </a:r>
            <a:r>
              <a:rPr lang="es-ES" sz="2800" dirty="0" err="1" smtClean="0"/>
              <a:t>profecies</a:t>
            </a:r>
            <a:r>
              <a:rPr lang="es-ES" sz="2800" dirty="0" smtClean="0"/>
              <a:t> que </a:t>
            </a:r>
            <a:r>
              <a:rPr lang="es-ES" sz="2800" dirty="0" err="1" smtClean="0"/>
              <a:t>Déu</a:t>
            </a:r>
            <a:r>
              <a:rPr lang="es-ES" sz="2800" dirty="0" smtClean="0"/>
              <a:t> va portar a través </a:t>
            </a:r>
            <a:r>
              <a:rPr lang="es-ES" sz="2800" dirty="0" err="1" smtClean="0"/>
              <a:t>d’un</a:t>
            </a:r>
            <a:r>
              <a:rPr lang="es-ES" sz="2800" dirty="0" smtClean="0"/>
              <a:t> home que no era profeta. </a:t>
            </a:r>
            <a:r>
              <a:rPr lang="es-ES" sz="2800" dirty="0" err="1" smtClean="0"/>
              <a:t>Déu</a:t>
            </a:r>
            <a:r>
              <a:rPr lang="es-ES" sz="2800" dirty="0" smtClean="0"/>
              <a:t> </a:t>
            </a:r>
            <a:r>
              <a:rPr lang="es-ES" sz="2800" dirty="0" err="1" smtClean="0"/>
              <a:t>actua</a:t>
            </a:r>
            <a:r>
              <a:rPr lang="es-ES" sz="2800" dirty="0" smtClean="0"/>
              <a:t> </a:t>
            </a:r>
            <a:r>
              <a:rPr lang="es-ES" sz="2800" dirty="0" err="1" smtClean="0"/>
              <a:t>enmig</a:t>
            </a:r>
            <a:r>
              <a:rPr lang="es-ES" sz="2800" dirty="0" smtClean="0"/>
              <a:t> de </a:t>
            </a:r>
            <a:r>
              <a:rPr lang="es-ES" sz="2800" dirty="0" err="1" smtClean="0"/>
              <a:t>l’exili</a:t>
            </a:r>
            <a:r>
              <a:rPr lang="es-ES" sz="2800" dirty="0" smtClean="0"/>
              <a:t>. </a:t>
            </a:r>
            <a:r>
              <a:rPr lang="es-ES" sz="2800" dirty="0" err="1" smtClean="0"/>
              <a:t>Segle</a:t>
            </a:r>
            <a:r>
              <a:rPr lang="es-ES" sz="2800" dirty="0" smtClean="0"/>
              <a:t> VI-VII a.C.</a:t>
            </a:r>
            <a:endParaRPr lang="es-ES" sz="2800" dirty="0"/>
          </a:p>
        </p:txBody>
      </p:sp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1362985" y="1858746"/>
            <a:ext cx="6629947" cy="2199517"/>
          </a:xfrm>
        </p:spPr>
        <p:txBody>
          <a:bodyPr/>
          <a:lstStyle/>
          <a:p>
            <a:r>
              <a:rPr lang="es-ES" sz="9600" dirty="0" smtClean="0"/>
              <a:t>DANIEL</a:t>
            </a:r>
            <a:endParaRPr lang="es-ES" sz="9600" dirty="0"/>
          </a:p>
        </p:txBody>
      </p:sp>
    </p:spTree>
    <p:extLst>
      <p:ext uri="{BB962C8B-B14F-4D97-AF65-F5344CB8AC3E}">
        <p14:creationId xmlns:p14="http://schemas.microsoft.com/office/powerpoint/2010/main" val="5765706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4372168"/>
            <a:ext cx="9143999" cy="1143000"/>
          </a:xfrm>
        </p:spPr>
        <p:txBody>
          <a:bodyPr/>
          <a:lstStyle/>
          <a:p>
            <a:r>
              <a:rPr lang="es-ES" sz="3200" dirty="0" smtClean="0"/>
              <a:t>La </a:t>
            </a:r>
            <a:r>
              <a:rPr lang="es-ES" sz="3200" dirty="0" err="1" smtClean="0"/>
              <a:t>sobirania</a:t>
            </a:r>
            <a:r>
              <a:rPr lang="es-ES" sz="3200" dirty="0" smtClean="0"/>
              <a:t> de </a:t>
            </a:r>
            <a:r>
              <a:rPr lang="es-ES" sz="3200" dirty="0" err="1" smtClean="0"/>
              <a:t>Déu</a:t>
            </a:r>
            <a:r>
              <a:rPr lang="es-ES" sz="3200" dirty="0" smtClean="0"/>
              <a:t> en el </a:t>
            </a:r>
            <a:r>
              <a:rPr lang="es-ES" sz="3200" dirty="0" err="1" smtClean="0"/>
              <a:t>llibre</a:t>
            </a:r>
            <a:r>
              <a:rPr lang="es-ES" sz="3200" dirty="0" smtClean="0"/>
              <a:t> de Daniel</a:t>
            </a:r>
            <a:endParaRPr lang="es-ES" sz="3200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>
          <a:xfrm>
            <a:off x="1626288" y="1223674"/>
            <a:ext cx="6226362" cy="2982565"/>
          </a:xfrm>
        </p:spPr>
        <p:txBody>
          <a:bodyPr>
            <a:normAutofit/>
          </a:bodyPr>
          <a:lstStyle/>
          <a:p>
            <a:r>
              <a:rPr lang="es-ES" sz="5400" dirty="0" err="1" smtClean="0"/>
              <a:t>Déu</a:t>
            </a:r>
            <a:r>
              <a:rPr lang="es-ES" sz="5400" dirty="0" smtClean="0"/>
              <a:t> </a:t>
            </a:r>
            <a:r>
              <a:rPr lang="es-ES" sz="5400" dirty="0" err="1" smtClean="0"/>
              <a:t>regeix</a:t>
            </a:r>
            <a:r>
              <a:rPr lang="es-ES" sz="5400" dirty="0" smtClean="0"/>
              <a:t> les </a:t>
            </a:r>
            <a:r>
              <a:rPr lang="es-ES" sz="5400" dirty="0" err="1" smtClean="0"/>
              <a:t>nacions</a:t>
            </a:r>
            <a:r>
              <a:rPr lang="es-ES" sz="5400" dirty="0" smtClean="0"/>
              <a:t> i les vides </a:t>
            </a:r>
            <a:r>
              <a:rPr lang="es-ES" sz="5400" dirty="0" err="1" smtClean="0"/>
              <a:t>dels</a:t>
            </a:r>
            <a:r>
              <a:rPr lang="es-ES" sz="5400" dirty="0" smtClean="0"/>
              <a:t> </a:t>
            </a:r>
            <a:r>
              <a:rPr lang="es-ES" sz="5400" dirty="0" err="1" smtClean="0"/>
              <a:t>qui</a:t>
            </a:r>
            <a:r>
              <a:rPr lang="es-ES" sz="5400" dirty="0" smtClean="0"/>
              <a:t> </a:t>
            </a:r>
            <a:r>
              <a:rPr lang="es-ES" sz="5400" dirty="0" err="1" smtClean="0"/>
              <a:t>l’estimen</a:t>
            </a:r>
            <a:endParaRPr lang="es-ES" sz="5400" dirty="0"/>
          </a:p>
        </p:txBody>
      </p:sp>
    </p:spTree>
    <p:extLst>
      <p:ext uri="{BB962C8B-B14F-4D97-AF65-F5344CB8AC3E}">
        <p14:creationId xmlns:p14="http://schemas.microsoft.com/office/powerpoint/2010/main" val="15917028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" y="4600398"/>
            <a:ext cx="8305800" cy="914770"/>
          </a:xfrm>
        </p:spPr>
        <p:txBody>
          <a:bodyPr/>
          <a:lstStyle/>
          <a:p>
            <a:r>
              <a:rPr lang="es-ES" sz="3200" dirty="0" smtClean="0"/>
              <a:t>La </a:t>
            </a:r>
            <a:r>
              <a:rPr lang="es-ES" sz="3200" dirty="0" err="1" smtClean="0"/>
              <a:t>llei</a:t>
            </a:r>
            <a:r>
              <a:rPr lang="es-ES" sz="3200" dirty="0" smtClean="0"/>
              <a:t> de </a:t>
            </a:r>
            <a:r>
              <a:rPr lang="es-ES" sz="3200" dirty="0" err="1" smtClean="0"/>
              <a:t>Déu</a:t>
            </a:r>
            <a:r>
              <a:rPr lang="es-ES" sz="3200" dirty="0" smtClean="0"/>
              <a:t> en el </a:t>
            </a:r>
            <a:r>
              <a:rPr lang="es-ES" sz="3200" dirty="0" err="1" smtClean="0"/>
              <a:t>llibre</a:t>
            </a:r>
            <a:r>
              <a:rPr lang="es-ES" sz="3200" dirty="0" smtClean="0"/>
              <a:t> de Daniel</a:t>
            </a:r>
            <a:endParaRPr lang="es-ES" sz="3200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>
          <a:xfrm>
            <a:off x="1143000" y="1053290"/>
            <a:ext cx="6400800" cy="3152950"/>
          </a:xfrm>
        </p:spPr>
        <p:txBody>
          <a:bodyPr>
            <a:noAutofit/>
          </a:bodyPr>
          <a:lstStyle/>
          <a:p>
            <a:pPr algn="ctr"/>
            <a:r>
              <a:rPr lang="es-ES" sz="4400" dirty="0" smtClean="0"/>
              <a:t>Daniel i </a:t>
            </a:r>
            <a:r>
              <a:rPr lang="es-ES" sz="4400" dirty="0" err="1" smtClean="0"/>
              <a:t>els</a:t>
            </a:r>
            <a:r>
              <a:rPr lang="es-ES" sz="4400" dirty="0" smtClean="0"/>
              <a:t> </a:t>
            </a:r>
            <a:r>
              <a:rPr lang="es-ES" sz="4400" dirty="0" err="1" smtClean="0"/>
              <a:t>seus</a:t>
            </a:r>
            <a:r>
              <a:rPr lang="es-ES" sz="4400" dirty="0" smtClean="0"/>
              <a:t> </a:t>
            </a:r>
            <a:r>
              <a:rPr lang="es-ES" sz="4400" dirty="0" err="1" smtClean="0"/>
              <a:t>amics</a:t>
            </a:r>
            <a:r>
              <a:rPr lang="es-ES" sz="4400" dirty="0" smtClean="0"/>
              <a:t> es </a:t>
            </a:r>
            <a:r>
              <a:rPr lang="es-ES" sz="4400" dirty="0" err="1" smtClean="0"/>
              <a:t>distingeixen</a:t>
            </a:r>
            <a:r>
              <a:rPr lang="es-ES" sz="4400" dirty="0" smtClean="0"/>
              <a:t> per la manera </a:t>
            </a:r>
            <a:r>
              <a:rPr lang="es-ES" sz="4400" dirty="0" err="1" smtClean="0"/>
              <a:t>com</a:t>
            </a:r>
            <a:r>
              <a:rPr lang="es-ES" sz="4400" dirty="0" smtClean="0"/>
              <a:t> </a:t>
            </a:r>
            <a:r>
              <a:rPr lang="es-ES" sz="4400" dirty="0" err="1" smtClean="0"/>
              <a:t>obeïen</a:t>
            </a:r>
            <a:r>
              <a:rPr lang="es-ES" sz="4400" dirty="0" smtClean="0"/>
              <a:t> la </a:t>
            </a:r>
            <a:r>
              <a:rPr lang="es-ES" sz="4400" dirty="0" err="1" smtClean="0"/>
              <a:t>llei</a:t>
            </a:r>
            <a:r>
              <a:rPr lang="es-ES" sz="4400" dirty="0" smtClean="0"/>
              <a:t> de </a:t>
            </a:r>
            <a:r>
              <a:rPr lang="es-ES" sz="4400" dirty="0" err="1" smtClean="0"/>
              <a:t>Déu</a:t>
            </a:r>
            <a:endParaRPr lang="es-ES" sz="4400" dirty="0"/>
          </a:p>
        </p:txBody>
      </p:sp>
    </p:spTree>
    <p:extLst>
      <p:ext uri="{BB962C8B-B14F-4D97-AF65-F5344CB8AC3E}">
        <p14:creationId xmlns:p14="http://schemas.microsoft.com/office/powerpoint/2010/main" val="23777385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" y="5065084"/>
            <a:ext cx="9144000" cy="851926"/>
          </a:xfrm>
        </p:spPr>
        <p:txBody>
          <a:bodyPr/>
          <a:lstStyle/>
          <a:p>
            <a:r>
              <a:rPr lang="es-ES" sz="3200" dirty="0" smtClean="0"/>
              <a:t>La </a:t>
            </a:r>
            <a:r>
              <a:rPr lang="es-ES" sz="3200" dirty="0" err="1" smtClean="0"/>
              <a:t>gràcia</a:t>
            </a:r>
            <a:r>
              <a:rPr lang="es-ES" sz="3200" dirty="0" smtClean="0"/>
              <a:t> de </a:t>
            </a:r>
            <a:r>
              <a:rPr lang="es-ES" sz="3200" dirty="0" err="1" smtClean="0"/>
              <a:t>Déu</a:t>
            </a:r>
            <a:r>
              <a:rPr lang="es-ES" sz="3200" dirty="0" smtClean="0"/>
              <a:t> en el </a:t>
            </a:r>
            <a:r>
              <a:rPr lang="es-ES" sz="3200" dirty="0" err="1" smtClean="0"/>
              <a:t>llibre</a:t>
            </a:r>
            <a:r>
              <a:rPr lang="es-ES" sz="3200" dirty="0" smtClean="0"/>
              <a:t> de Daniel</a:t>
            </a:r>
            <a:endParaRPr lang="es-ES" sz="3200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es-ES" sz="3600" dirty="0" err="1" smtClean="0"/>
              <a:t>Déu</a:t>
            </a:r>
            <a:r>
              <a:rPr lang="es-ES" sz="3600" dirty="0" smtClean="0"/>
              <a:t> </a:t>
            </a:r>
            <a:r>
              <a:rPr lang="es-ES" sz="3600" dirty="0" err="1" smtClean="0"/>
              <a:t>allibera</a:t>
            </a:r>
            <a:r>
              <a:rPr lang="es-ES" sz="3600" dirty="0" smtClean="0"/>
              <a:t> Daniel i </a:t>
            </a:r>
            <a:r>
              <a:rPr lang="es-ES" sz="3600" dirty="0" err="1" smtClean="0"/>
              <a:t>els</a:t>
            </a:r>
            <a:r>
              <a:rPr lang="es-ES" sz="3600" dirty="0" smtClean="0"/>
              <a:t> </a:t>
            </a:r>
            <a:r>
              <a:rPr lang="es-ES" sz="3600" dirty="0" err="1" smtClean="0"/>
              <a:t>seus</a:t>
            </a:r>
            <a:r>
              <a:rPr lang="es-ES" sz="3600" dirty="0" smtClean="0"/>
              <a:t> </a:t>
            </a:r>
            <a:r>
              <a:rPr lang="es-ES" sz="3600" dirty="0" err="1" smtClean="0"/>
              <a:t>amics</a:t>
            </a:r>
            <a:r>
              <a:rPr lang="es-ES" sz="3600" dirty="0" smtClean="0"/>
              <a:t> de la </a:t>
            </a:r>
            <a:r>
              <a:rPr lang="es-ES" sz="3600" dirty="0" err="1" smtClean="0"/>
              <a:t>fornal</a:t>
            </a:r>
            <a:r>
              <a:rPr lang="es-ES" sz="3600" dirty="0" smtClean="0"/>
              <a:t> i de la </a:t>
            </a:r>
            <a:r>
              <a:rPr lang="es-ES" sz="3600" dirty="0" err="1" smtClean="0"/>
              <a:t>fossa</a:t>
            </a:r>
            <a:r>
              <a:rPr lang="es-ES" sz="3600" dirty="0" smtClean="0"/>
              <a:t> </a:t>
            </a:r>
            <a:r>
              <a:rPr lang="es-ES" sz="3600" dirty="0" err="1" smtClean="0"/>
              <a:t>dels</a:t>
            </a:r>
            <a:r>
              <a:rPr lang="es-ES" sz="3600" dirty="0" smtClean="0"/>
              <a:t> </a:t>
            </a:r>
            <a:r>
              <a:rPr lang="es-ES" sz="3600" dirty="0" err="1" smtClean="0"/>
              <a:t>lleons</a:t>
            </a:r>
            <a:endParaRPr lang="es-ES" sz="3600" dirty="0" smtClean="0"/>
          </a:p>
          <a:p>
            <a:r>
              <a:rPr lang="es-ES" sz="3600" dirty="0" smtClean="0"/>
              <a:t>Jo, Nabucodonosor, </a:t>
            </a:r>
            <a:r>
              <a:rPr lang="es-ES" sz="3600" dirty="0" err="1" smtClean="0"/>
              <a:t>vaig</a:t>
            </a:r>
            <a:r>
              <a:rPr lang="es-ES" sz="3600" dirty="0" smtClean="0"/>
              <a:t> recobrar el </a:t>
            </a:r>
            <a:r>
              <a:rPr lang="es-ES" sz="3600" dirty="0" err="1" smtClean="0"/>
              <a:t>seny</a:t>
            </a:r>
            <a:r>
              <a:rPr lang="es-ES" sz="3600" dirty="0" smtClean="0"/>
              <a:t>, </a:t>
            </a:r>
            <a:r>
              <a:rPr lang="es-ES" sz="3600" dirty="0" err="1" smtClean="0"/>
              <a:t>l’honor</a:t>
            </a:r>
            <a:r>
              <a:rPr lang="es-ES" sz="3600" dirty="0" smtClean="0"/>
              <a:t>, </a:t>
            </a:r>
            <a:r>
              <a:rPr lang="es-ES" sz="3600" dirty="0" err="1" smtClean="0"/>
              <a:t>l’esplendor</a:t>
            </a:r>
            <a:r>
              <a:rPr lang="es-ES" sz="3600" dirty="0" smtClean="0"/>
              <a:t> i la </a:t>
            </a:r>
            <a:r>
              <a:rPr lang="es-ES" sz="3600" dirty="0" err="1" smtClean="0"/>
              <a:t>glòria</a:t>
            </a:r>
            <a:r>
              <a:rPr lang="es-ES" sz="3600" dirty="0" smtClean="0"/>
              <a:t> del </a:t>
            </a:r>
            <a:r>
              <a:rPr lang="es-ES" sz="3600" dirty="0" err="1" smtClean="0"/>
              <a:t>meu</a:t>
            </a:r>
            <a:r>
              <a:rPr lang="es-ES" sz="3600" dirty="0" smtClean="0"/>
              <a:t> </a:t>
            </a:r>
            <a:r>
              <a:rPr lang="es-ES" sz="3600" dirty="0" err="1" smtClean="0"/>
              <a:t>regne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1994645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err="1" smtClean="0"/>
              <a:t>Segles</a:t>
            </a:r>
            <a:r>
              <a:rPr lang="es-ES" dirty="0" smtClean="0"/>
              <a:t> VII i VIII </a:t>
            </a:r>
            <a:r>
              <a:rPr lang="es-ES" dirty="0" err="1" smtClean="0"/>
              <a:t>abans</a:t>
            </a:r>
            <a:r>
              <a:rPr lang="es-ES" dirty="0" smtClean="0"/>
              <a:t> de </a:t>
            </a:r>
            <a:r>
              <a:rPr lang="es-ES" dirty="0" err="1" smtClean="0"/>
              <a:t>Crist</a:t>
            </a:r>
            <a:r>
              <a:rPr lang="es-ES" dirty="0" smtClean="0"/>
              <a:t>. Es </a:t>
            </a:r>
            <a:r>
              <a:rPr lang="es-ES" dirty="0" err="1" smtClean="0"/>
              <a:t>dirigeix</a:t>
            </a:r>
            <a:r>
              <a:rPr lang="es-ES" dirty="0" smtClean="0"/>
              <a:t> </a:t>
            </a:r>
            <a:r>
              <a:rPr lang="es-ES" dirty="0" err="1" smtClean="0"/>
              <a:t>als</a:t>
            </a:r>
            <a:r>
              <a:rPr lang="es-ES" dirty="0" smtClean="0"/>
              <a:t> </a:t>
            </a:r>
            <a:r>
              <a:rPr lang="es-ES" dirty="0" err="1" smtClean="0"/>
              <a:t>regnes</a:t>
            </a:r>
            <a:r>
              <a:rPr lang="es-ES" dirty="0" smtClean="0"/>
              <a:t> </a:t>
            </a:r>
            <a:r>
              <a:rPr lang="es-ES" dirty="0" err="1" smtClean="0"/>
              <a:t>d’Israel</a:t>
            </a:r>
            <a:r>
              <a:rPr lang="es-ES" dirty="0" smtClean="0"/>
              <a:t> i </a:t>
            </a:r>
            <a:r>
              <a:rPr lang="es-ES" dirty="0" err="1" smtClean="0"/>
              <a:t>Jud</a:t>
            </a:r>
            <a:r>
              <a:rPr lang="es-ES" dirty="0" err="1" smtClean="0"/>
              <a:t>à</a:t>
            </a:r>
            <a:endParaRPr lang="es-ES" dirty="0"/>
          </a:p>
        </p:txBody>
      </p:sp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1130658" y="1502487"/>
            <a:ext cx="6862274" cy="3422970"/>
          </a:xfrm>
        </p:spPr>
        <p:txBody>
          <a:bodyPr/>
          <a:lstStyle/>
          <a:p>
            <a:r>
              <a:rPr lang="es-ES" sz="9600" dirty="0" smtClean="0"/>
              <a:t>ISAÏES</a:t>
            </a:r>
            <a:endParaRPr lang="es-ES" sz="9600" dirty="0"/>
          </a:p>
        </p:txBody>
      </p:sp>
    </p:spTree>
    <p:extLst>
      <p:ext uri="{BB962C8B-B14F-4D97-AF65-F5344CB8AC3E}">
        <p14:creationId xmlns:p14="http://schemas.microsoft.com/office/powerpoint/2010/main" val="21917888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3447" y="5127042"/>
            <a:ext cx="6272826" cy="898394"/>
          </a:xfrm>
        </p:spPr>
        <p:txBody>
          <a:bodyPr/>
          <a:lstStyle/>
          <a:p>
            <a:r>
              <a:rPr lang="es-ES" sz="3200" dirty="0" err="1" smtClean="0"/>
              <a:t>Crist</a:t>
            </a:r>
            <a:r>
              <a:rPr lang="es-ES" sz="3200" dirty="0" smtClean="0"/>
              <a:t> en el </a:t>
            </a:r>
            <a:r>
              <a:rPr lang="es-ES" sz="3200" dirty="0" err="1" smtClean="0"/>
              <a:t>llibre</a:t>
            </a:r>
            <a:r>
              <a:rPr lang="es-ES" sz="3200" dirty="0" smtClean="0"/>
              <a:t> de Daniel</a:t>
            </a:r>
            <a:endParaRPr lang="es-ES" sz="3200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>
          <a:xfrm>
            <a:off x="0" y="731520"/>
            <a:ext cx="9144000" cy="3474720"/>
          </a:xfrm>
        </p:spPr>
        <p:txBody>
          <a:bodyPr>
            <a:noAutofit/>
          </a:bodyPr>
          <a:lstStyle/>
          <a:p>
            <a:r>
              <a:rPr lang="es-ES" sz="3200" dirty="0" smtClean="0"/>
              <a:t>Una roca que no es va </a:t>
            </a:r>
            <a:r>
              <a:rPr lang="es-ES" sz="3200" dirty="0" err="1" smtClean="0"/>
              <a:t>desprendre</a:t>
            </a:r>
            <a:r>
              <a:rPr lang="es-ES" sz="3200" dirty="0" smtClean="0"/>
              <a:t> de </a:t>
            </a:r>
            <a:r>
              <a:rPr lang="es-ES" sz="3200" dirty="0" err="1" smtClean="0"/>
              <a:t>ningú</a:t>
            </a:r>
            <a:r>
              <a:rPr lang="es-ES" sz="3200" dirty="0" smtClean="0"/>
              <a:t> va venir contra </a:t>
            </a:r>
            <a:r>
              <a:rPr lang="es-ES" sz="3200" dirty="0" err="1" smtClean="0"/>
              <a:t>els</a:t>
            </a:r>
            <a:r>
              <a:rPr lang="es-ES" sz="3200" dirty="0" smtClean="0"/>
              <a:t> </a:t>
            </a:r>
            <a:r>
              <a:rPr lang="es-ES" sz="3200" dirty="0" err="1" smtClean="0"/>
              <a:t>peus</a:t>
            </a:r>
            <a:r>
              <a:rPr lang="es-ES" sz="3200" dirty="0" smtClean="0"/>
              <a:t> de </a:t>
            </a:r>
            <a:r>
              <a:rPr lang="es-ES" sz="3200" dirty="0" err="1" smtClean="0"/>
              <a:t>l’estàtua</a:t>
            </a:r>
            <a:r>
              <a:rPr lang="es-ES" sz="3200" dirty="0" smtClean="0"/>
              <a:t>. </a:t>
            </a:r>
            <a:r>
              <a:rPr lang="es-ES" sz="3200" dirty="0" err="1" smtClean="0"/>
              <a:t>L’estàtua</a:t>
            </a:r>
            <a:r>
              <a:rPr lang="es-ES" sz="3200" dirty="0" smtClean="0"/>
              <a:t> es va </a:t>
            </a:r>
            <a:r>
              <a:rPr lang="es-ES" sz="3200" dirty="0" err="1" smtClean="0"/>
              <a:t>fer</a:t>
            </a:r>
            <a:r>
              <a:rPr lang="es-ES" sz="3200" dirty="0" smtClean="0"/>
              <a:t> </a:t>
            </a:r>
            <a:r>
              <a:rPr lang="es-ES" sz="3200" dirty="0" err="1" smtClean="0"/>
              <a:t>pols</a:t>
            </a:r>
            <a:endParaRPr lang="es-ES" sz="3200" dirty="0" smtClean="0"/>
          </a:p>
          <a:p>
            <a:endParaRPr lang="es-ES" sz="3200" dirty="0" smtClean="0"/>
          </a:p>
          <a:p>
            <a:r>
              <a:rPr lang="es-ES" sz="3200" dirty="0" err="1" smtClean="0"/>
              <a:t>Vaig</a:t>
            </a:r>
            <a:r>
              <a:rPr lang="es-ES" sz="3200" dirty="0" smtClean="0"/>
              <a:t> </a:t>
            </a:r>
            <a:r>
              <a:rPr lang="es-ES" sz="3200" dirty="0" err="1" smtClean="0"/>
              <a:t>veure</a:t>
            </a:r>
            <a:r>
              <a:rPr lang="es-ES" sz="3200" dirty="0" smtClean="0"/>
              <a:t> a un </a:t>
            </a:r>
            <a:r>
              <a:rPr lang="es-ES" sz="3200" dirty="0" err="1" smtClean="0"/>
              <a:t>semblant</a:t>
            </a:r>
            <a:r>
              <a:rPr lang="es-ES" sz="3200" dirty="0" smtClean="0"/>
              <a:t> a un </a:t>
            </a:r>
            <a:r>
              <a:rPr lang="es-ES" sz="3200" dirty="0" err="1" smtClean="0"/>
              <a:t>fill</a:t>
            </a:r>
            <a:r>
              <a:rPr lang="es-ES" sz="3200" dirty="0" smtClean="0"/>
              <a:t> </a:t>
            </a:r>
            <a:r>
              <a:rPr lang="es-ES" sz="3200" dirty="0" err="1" smtClean="0"/>
              <a:t>d’home</a:t>
            </a:r>
            <a:r>
              <a:rPr lang="es-ES" sz="3200" dirty="0" smtClean="0"/>
              <a:t> que venia entre </a:t>
            </a:r>
            <a:r>
              <a:rPr lang="es-ES" sz="3200" dirty="0" err="1" smtClean="0"/>
              <a:t>els</a:t>
            </a:r>
            <a:r>
              <a:rPr lang="es-ES" sz="3200" dirty="0" smtClean="0"/>
              <a:t> </a:t>
            </a:r>
            <a:r>
              <a:rPr lang="es-ES" sz="3200" dirty="0" err="1" smtClean="0"/>
              <a:t>núvols</a:t>
            </a:r>
            <a:r>
              <a:rPr lang="es-ES" sz="3200" dirty="0" smtClean="0"/>
              <a:t> del </a:t>
            </a:r>
            <a:r>
              <a:rPr lang="es-ES" sz="3200" dirty="0" err="1" smtClean="0"/>
              <a:t>Cel</a:t>
            </a:r>
            <a:r>
              <a:rPr lang="es-ES" sz="3200" dirty="0" smtClean="0"/>
              <a:t>,  se li va donar </a:t>
            </a:r>
            <a:r>
              <a:rPr lang="es-ES" sz="3200" dirty="0" err="1" smtClean="0"/>
              <a:t>autoritat</a:t>
            </a:r>
            <a:r>
              <a:rPr lang="es-ES" sz="3200" dirty="0" smtClean="0"/>
              <a:t>, poder i </a:t>
            </a:r>
            <a:r>
              <a:rPr lang="es-ES" sz="3200" dirty="0" err="1" smtClean="0"/>
              <a:t>majestat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4338937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5219980"/>
            <a:ext cx="8627073" cy="929372"/>
          </a:xfrm>
        </p:spPr>
        <p:txBody>
          <a:bodyPr/>
          <a:lstStyle/>
          <a:p>
            <a:r>
              <a:rPr lang="es-ES" sz="3200" dirty="0" smtClean="0"/>
              <a:t>La </a:t>
            </a:r>
            <a:r>
              <a:rPr lang="es-ES" sz="3200" dirty="0" err="1" smtClean="0"/>
              <a:t>responsabilitat</a:t>
            </a:r>
            <a:r>
              <a:rPr lang="es-ES" sz="3200" dirty="0" smtClean="0"/>
              <a:t> en el </a:t>
            </a:r>
            <a:r>
              <a:rPr lang="es-ES" sz="3200" dirty="0" err="1" smtClean="0"/>
              <a:t>llibre</a:t>
            </a:r>
            <a:r>
              <a:rPr lang="es-ES" sz="3200" dirty="0" smtClean="0"/>
              <a:t> de Daniel</a:t>
            </a:r>
            <a:endParaRPr lang="es-ES" sz="3200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es-ES" sz="3200" dirty="0" err="1" smtClean="0"/>
              <a:t>L’obediència</a:t>
            </a:r>
            <a:r>
              <a:rPr lang="es-ES" sz="3200" dirty="0" smtClean="0"/>
              <a:t> i la </a:t>
            </a:r>
            <a:r>
              <a:rPr lang="es-ES" sz="3200" dirty="0" err="1" smtClean="0"/>
              <a:t>desobediència</a:t>
            </a:r>
            <a:r>
              <a:rPr lang="es-ES" sz="3200" dirty="0" smtClean="0"/>
              <a:t> porten </a:t>
            </a:r>
            <a:r>
              <a:rPr lang="es-ES" sz="3200" dirty="0" err="1" smtClean="0"/>
              <a:t>conseqüències</a:t>
            </a:r>
            <a:endParaRPr lang="es-ES" sz="3200" dirty="0" smtClean="0"/>
          </a:p>
          <a:p>
            <a:r>
              <a:rPr lang="es-ES" sz="3200" dirty="0" smtClean="0"/>
              <a:t>La </a:t>
            </a:r>
            <a:r>
              <a:rPr lang="es-ES" sz="3200" dirty="0" err="1" smtClean="0"/>
              <a:t>destitució</a:t>
            </a:r>
            <a:r>
              <a:rPr lang="es-ES" sz="3200" dirty="0" smtClean="0"/>
              <a:t> de Nabucodonosor</a:t>
            </a:r>
          </a:p>
          <a:p>
            <a:r>
              <a:rPr lang="es-ES" sz="3200" dirty="0" err="1" smtClean="0"/>
              <a:t>L’assassinat</a:t>
            </a:r>
            <a:r>
              <a:rPr lang="es-ES" sz="3200" dirty="0" smtClean="0"/>
              <a:t> de </a:t>
            </a:r>
            <a:r>
              <a:rPr lang="es-ES" sz="3200" dirty="0" smtClean="0"/>
              <a:t>Baltasar</a:t>
            </a:r>
            <a:endParaRPr lang="es-ES" sz="3200" dirty="0" smtClean="0"/>
          </a:p>
          <a:p>
            <a:r>
              <a:rPr lang="es-ES" sz="3200" dirty="0" smtClean="0"/>
              <a:t>La recompensa promesa per a Daniel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4501952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0" y="4739803"/>
            <a:ext cx="9144000" cy="1194861"/>
          </a:xfrm>
        </p:spPr>
        <p:txBody>
          <a:bodyPr/>
          <a:lstStyle/>
          <a:p>
            <a:r>
              <a:rPr lang="es-ES" dirty="0" err="1" smtClean="0"/>
              <a:t>Segle</a:t>
            </a:r>
            <a:r>
              <a:rPr lang="es-ES" dirty="0" smtClean="0"/>
              <a:t> VIII </a:t>
            </a:r>
            <a:r>
              <a:rPr lang="es-ES" dirty="0" err="1" smtClean="0"/>
              <a:t>abans</a:t>
            </a:r>
            <a:r>
              <a:rPr lang="es-ES" dirty="0" smtClean="0"/>
              <a:t> de </a:t>
            </a:r>
            <a:r>
              <a:rPr lang="es-ES" dirty="0" err="1" smtClean="0"/>
              <a:t>Crist.El</a:t>
            </a:r>
            <a:r>
              <a:rPr lang="es-ES" dirty="0" smtClean="0"/>
              <a:t> profeta </a:t>
            </a:r>
            <a:r>
              <a:rPr lang="es-ES" dirty="0" err="1" smtClean="0"/>
              <a:t>d’Israel</a:t>
            </a:r>
            <a:r>
              <a:rPr lang="es-ES" dirty="0" smtClean="0"/>
              <a:t> </a:t>
            </a:r>
            <a:r>
              <a:rPr lang="es-ES" dirty="0" err="1" smtClean="0"/>
              <a:t>abans</a:t>
            </a:r>
            <a:r>
              <a:rPr lang="es-ES" dirty="0" smtClean="0"/>
              <a:t> de la </a:t>
            </a:r>
            <a:r>
              <a:rPr lang="es-ES" dirty="0" err="1" smtClean="0"/>
              <a:t>seva</a:t>
            </a:r>
            <a:r>
              <a:rPr lang="es-ES" dirty="0" smtClean="0"/>
              <a:t> </a:t>
            </a:r>
            <a:r>
              <a:rPr lang="es-ES" dirty="0" err="1" smtClean="0"/>
              <a:t>caiguda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1332008" y="1533466"/>
            <a:ext cx="6660924" cy="2029131"/>
          </a:xfrm>
        </p:spPr>
        <p:txBody>
          <a:bodyPr/>
          <a:lstStyle/>
          <a:p>
            <a:r>
              <a:rPr lang="es-ES" sz="9600" dirty="0" smtClean="0"/>
              <a:t>OSEES</a:t>
            </a:r>
            <a:endParaRPr lang="es-ES" sz="9600" dirty="0"/>
          </a:p>
        </p:txBody>
      </p:sp>
    </p:spTree>
    <p:extLst>
      <p:ext uri="{BB962C8B-B14F-4D97-AF65-F5344CB8AC3E}">
        <p14:creationId xmlns:p14="http://schemas.microsoft.com/office/powerpoint/2010/main" val="41171841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0" y="4801762"/>
            <a:ext cx="9144000" cy="1132902"/>
          </a:xfrm>
        </p:spPr>
        <p:txBody>
          <a:bodyPr>
            <a:noAutofit/>
          </a:bodyPr>
          <a:lstStyle/>
          <a:p>
            <a:r>
              <a:rPr lang="es-ES" sz="3200" dirty="0" err="1" smtClean="0"/>
              <a:t>L’experimenta</a:t>
            </a:r>
            <a:r>
              <a:rPr lang="es-ES" sz="3200" dirty="0" smtClean="0"/>
              <a:t> </a:t>
            </a:r>
            <a:r>
              <a:rPr lang="es-ES" sz="3200" dirty="0" err="1" smtClean="0"/>
              <a:t>casant</a:t>
            </a:r>
            <a:r>
              <a:rPr lang="es-ES" sz="3200" dirty="0" smtClean="0"/>
              <a:t>-se </a:t>
            </a:r>
            <a:r>
              <a:rPr lang="es-ES" sz="3200" dirty="0" err="1" smtClean="0"/>
              <a:t>amb</a:t>
            </a:r>
            <a:r>
              <a:rPr lang="es-ES" sz="3200" dirty="0" smtClean="0"/>
              <a:t> una prostituta</a:t>
            </a:r>
            <a:endParaRPr lang="es-ES" sz="3200" dirty="0"/>
          </a:p>
        </p:txBody>
      </p:sp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817581" y="1285633"/>
            <a:ext cx="7175351" cy="3639824"/>
          </a:xfrm>
        </p:spPr>
        <p:txBody>
          <a:bodyPr/>
          <a:lstStyle/>
          <a:p>
            <a:r>
              <a:rPr lang="es-ES" dirty="0" err="1" smtClean="0"/>
              <a:t>Osees</a:t>
            </a:r>
            <a:r>
              <a:rPr lang="es-ES" dirty="0" smtClean="0"/>
              <a:t> </a:t>
            </a:r>
            <a:r>
              <a:rPr lang="es-ES" dirty="0" err="1" smtClean="0"/>
              <a:t>profetitza</a:t>
            </a:r>
            <a:r>
              <a:rPr lang="es-ES" dirty="0" smtClean="0"/>
              <a:t> sobre la </a:t>
            </a:r>
            <a:r>
              <a:rPr lang="es-ES" dirty="0" err="1" smtClean="0"/>
              <a:t>infidelitat</a:t>
            </a:r>
            <a:r>
              <a:rPr lang="es-ES" dirty="0" smtClean="0"/>
              <a:t> del </a:t>
            </a:r>
            <a:r>
              <a:rPr lang="es-ES" dirty="0" err="1" smtClean="0"/>
              <a:t>Regne</a:t>
            </a:r>
            <a:r>
              <a:rPr lang="es-ES" dirty="0" smtClean="0"/>
              <a:t> </a:t>
            </a:r>
            <a:r>
              <a:rPr lang="es-ES" dirty="0" err="1" smtClean="0"/>
              <a:t>d’Israel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564276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5065084"/>
            <a:ext cx="9143999" cy="1177206"/>
          </a:xfrm>
        </p:spPr>
        <p:txBody>
          <a:bodyPr/>
          <a:lstStyle/>
          <a:p>
            <a:r>
              <a:rPr lang="es-ES" sz="3200" dirty="0" smtClean="0"/>
              <a:t>La </a:t>
            </a:r>
            <a:r>
              <a:rPr lang="es-ES" sz="3200" dirty="0" err="1" smtClean="0"/>
              <a:t>sobirania</a:t>
            </a:r>
            <a:r>
              <a:rPr lang="es-ES" sz="3200" dirty="0" smtClean="0"/>
              <a:t> de </a:t>
            </a:r>
            <a:r>
              <a:rPr lang="es-ES" sz="3200" dirty="0" err="1" smtClean="0"/>
              <a:t>Déu</a:t>
            </a:r>
            <a:r>
              <a:rPr lang="es-ES" sz="3200" dirty="0" smtClean="0"/>
              <a:t> a la </a:t>
            </a:r>
            <a:r>
              <a:rPr lang="es-ES" sz="3200" dirty="0" err="1" smtClean="0"/>
              <a:t>profecia</a:t>
            </a:r>
            <a:r>
              <a:rPr lang="es-ES" sz="3200" dirty="0" smtClean="0"/>
              <a:t> </a:t>
            </a:r>
            <a:r>
              <a:rPr lang="es-ES" sz="3200" dirty="0" err="1" smtClean="0"/>
              <a:t>d’Osees</a:t>
            </a:r>
            <a:endParaRPr lang="es-ES" sz="3200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es-ES" sz="3600" dirty="0" err="1" smtClean="0"/>
              <a:t>Déu</a:t>
            </a:r>
            <a:r>
              <a:rPr lang="es-ES" sz="3600" dirty="0" smtClean="0"/>
              <a:t> es presenta </a:t>
            </a:r>
            <a:r>
              <a:rPr lang="es-ES" sz="3600" dirty="0" err="1" smtClean="0"/>
              <a:t>com</a:t>
            </a:r>
            <a:r>
              <a:rPr lang="es-ES" sz="3600" dirty="0" smtClean="0"/>
              <a:t> a </a:t>
            </a:r>
            <a:r>
              <a:rPr lang="es-ES" sz="3600" dirty="0" err="1" smtClean="0"/>
              <a:t>Jutge</a:t>
            </a:r>
            <a:r>
              <a:rPr lang="es-ES" sz="3600" dirty="0" smtClean="0"/>
              <a:t> </a:t>
            </a:r>
            <a:r>
              <a:rPr lang="es-ES" sz="3600" dirty="0" err="1" smtClean="0"/>
              <a:t>suprem</a:t>
            </a:r>
            <a:r>
              <a:rPr lang="es-ES" sz="3600" dirty="0" smtClean="0"/>
              <a:t> </a:t>
            </a:r>
            <a:r>
              <a:rPr lang="es-ES" sz="3600" dirty="0" err="1" smtClean="0"/>
              <a:t>d’Israel</a:t>
            </a:r>
            <a:endParaRPr lang="es-ES" sz="3600" dirty="0" smtClean="0"/>
          </a:p>
          <a:p>
            <a:r>
              <a:rPr lang="es-ES" sz="3600" dirty="0" err="1" smtClean="0"/>
              <a:t>Déu</a:t>
            </a:r>
            <a:r>
              <a:rPr lang="es-ES" sz="3600" dirty="0" smtClean="0"/>
              <a:t> </a:t>
            </a:r>
            <a:r>
              <a:rPr lang="es-ES" sz="3600" dirty="0" smtClean="0"/>
              <a:t>ha </a:t>
            </a:r>
            <a:r>
              <a:rPr lang="es-ES" sz="3600" dirty="0" err="1" smtClean="0"/>
              <a:t>decretat</a:t>
            </a:r>
            <a:r>
              <a:rPr lang="es-ES" sz="3600" dirty="0" smtClean="0"/>
              <a:t> </a:t>
            </a:r>
            <a:r>
              <a:rPr lang="es-ES" sz="3600" dirty="0" err="1" smtClean="0"/>
              <a:t>sobiranament</a:t>
            </a:r>
            <a:r>
              <a:rPr lang="es-ES" sz="3600" dirty="0" smtClean="0"/>
              <a:t> </a:t>
            </a:r>
            <a:r>
              <a:rPr lang="es-ES" sz="3600" dirty="0" err="1" smtClean="0"/>
              <a:t>l’enduriment</a:t>
            </a:r>
            <a:r>
              <a:rPr lang="es-ES" sz="3600" dirty="0" smtClean="0"/>
              <a:t> i la </a:t>
            </a:r>
            <a:r>
              <a:rPr lang="es-ES" sz="3600" dirty="0" err="1" smtClean="0"/>
              <a:t>caiguda</a:t>
            </a:r>
            <a:r>
              <a:rPr lang="es-ES" sz="3600" dirty="0" smtClean="0"/>
              <a:t> del </a:t>
            </a:r>
            <a:r>
              <a:rPr lang="es-ES" sz="3600" dirty="0" err="1" smtClean="0"/>
              <a:t>regne</a:t>
            </a:r>
            <a:r>
              <a:rPr lang="es-ES" sz="3600" dirty="0" smtClean="0"/>
              <a:t> </a:t>
            </a:r>
            <a:r>
              <a:rPr lang="es-ES" sz="3600" dirty="0" err="1" smtClean="0"/>
              <a:t>d’Israel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36501482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4972146"/>
            <a:ext cx="8518653" cy="1115249"/>
          </a:xfrm>
        </p:spPr>
        <p:txBody>
          <a:bodyPr/>
          <a:lstStyle/>
          <a:p>
            <a:r>
              <a:rPr lang="es-ES" sz="2800" dirty="0" smtClean="0"/>
              <a:t>La </a:t>
            </a:r>
            <a:r>
              <a:rPr lang="es-ES" sz="2800" dirty="0" err="1" smtClean="0"/>
              <a:t>llei</a:t>
            </a:r>
            <a:r>
              <a:rPr lang="es-ES" sz="2800" dirty="0" smtClean="0"/>
              <a:t> </a:t>
            </a:r>
            <a:r>
              <a:rPr lang="es-ES" sz="2800" dirty="0" smtClean="0"/>
              <a:t>de </a:t>
            </a:r>
            <a:r>
              <a:rPr lang="es-ES" sz="2800" dirty="0" err="1" smtClean="0"/>
              <a:t>D</a:t>
            </a:r>
            <a:r>
              <a:rPr lang="es-ES" sz="2800" dirty="0" err="1" smtClean="0"/>
              <a:t>éu</a:t>
            </a:r>
            <a:r>
              <a:rPr lang="es-ES" sz="2800" dirty="0" smtClean="0"/>
              <a:t> </a:t>
            </a:r>
            <a:r>
              <a:rPr lang="es-ES" sz="2800" dirty="0" smtClean="0"/>
              <a:t>i la </a:t>
            </a:r>
            <a:r>
              <a:rPr lang="es-ES" sz="2800" dirty="0" err="1" smtClean="0"/>
              <a:t>responsabilitat</a:t>
            </a:r>
            <a:r>
              <a:rPr lang="es-ES" sz="2800" dirty="0" smtClean="0"/>
              <a:t> a </a:t>
            </a:r>
            <a:r>
              <a:rPr lang="es-ES" sz="2800" dirty="0" smtClean="0"/>
              <a:t>la </a:t>
            </a:r>
            <a:r>
              <a:rPr lang="es-ES" sz="2800" dirty="0" err="1" smtClean="0"/>
              <a:t>profecia</a:t>
            </a:r>
            <a:r>
              <a:rPr lang="es-ES" sz="2800" dirty="0" smtClean="0"/>
              <a:t> </a:t>
            </a:r>
            <a:r>
              <a:rPr lang="es-ES" sz="2800" dirty="0" err="1" smtClean="0"/>
              <a:t>d’Osees</a:t>
            </a:r>
            <a:endParaRPr lang="es-ES" sz="2800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es-ES" sz="3200" dirty="0" smtClean="0"/>
              <a:t>La </a:t>
            </a:r>
            <a:r>
              <a:rPr lang="es-ES" sz="3200" dirty="0" err="1" smtClean="0"/>
              <a:t>llei</a:t>
            </a:r>
            <a:r>
              <a:rPr lang="es-ES" sz="3200" dirty="0" smtClean="0"/>
              <a:t> de </a:t>
            </a:r>
            <a:r>
              <a:rPr lang="es-ES" sz="3200" dirty="0" err="1" smtClean="0"/>
              <a:t>Déu</a:t>
            </a:r>
            <a:r>
              <a:rPr lang="es-ES" sz="3200" dirty="0" smtClean="0"/>
              <a:t> </a:t>
            </a:r>
            <a:r>
              <a:rPr lang="es-ES" sz="3200" dirty="0" err="1" smtClean="0"/>
              <a:t>és</a:t>
            </a:r>
            <a:r>
              <a:rPr lang="es-ES" sz="3200" dirty="0" smtClean="0"/>
              <a:t> la base del </a:t>
            </a:r>
            <a:r>
              <a:rPr lang="es-ES" sz="3200" dirty="0" err="1" smtClean="0"/>
              <a:t>judici</a:t>
            </a:r>
            <a:r>
              <a:rPr lang="es-ES" sz="3200" dirty="0" smtClean="0"/>
              <a:t> de </a:t>
            </a:r>
            <a:r>
              <a:rPr lang="es-ES" sz="3200" dirty="0" err="1" smtClean="0"/>
              <a:t>Déu</a:t>
            </a:r>
            <a:r>
              <a:rPr lang="es-ES" sz="3200" dirty="0" smtClean="0"/>
              <a:t> contra Israel. El </a:t>
            </a:r>
            <a:r>
              <a:rPr lang="es-ES" sz="3200" dirty="0" err="1" smtClean="0"/>
              <a:t>motiu</a:t>
            </a:r>
            <a:r>
              <a:rPr lang="es-ES" sz="3200" dirty="0" smtClean="0"/>
              <a:t> del </a:t>
            </a:r>
            <a:r>
              <a:rPr lang="es-ES" sz="3200" dirty="0" err="1" smtClean="0"/>
              <a:t>judici</a:t>
            </a:r>
            <a:r>
              <a:rPr lang="es-ES" sz="3200" dirty="0" smtClean="0"/>
              <a:t> </a:t>
            </a:r>
            <a:r>
              <a:rPr lang="es-ES" sz="3200" dirty="0" err="1" smtClean="0"/>
              <a:t>és</a:t>
            </a:r>
            <a:r>
              <a:rPr lang="es-ES" sz="3200" dirty="0" smtClean="0"/>
              <a:t> el </a:t>
            </a:r>
            <a:r>
              <a:rPr lang="es-ES" sz="3200" dirty="0" err="1" smtClean="0"/>
              <a:t>seu</a:t>
            </a:r>
            <a:r>
              <a:rPr lang="es-ES" sz="3200" dirty="0" smtClean="0"/>
              <a:t> </a:t>
            </a:r>
            <a:r>
              <a:rPr lang="es-ES" sz="3200" dirty="0" err="1" smtClean="0"/>
              <a:t>desconeixement</a:t>
            </a:r>
            <a:r>
              <a:rPr lang="es-ES" sz="3200" dirty="0" smtClean="0"/>
              <a:t> i, </a:t>
            </a:r>
            <a:r>
              <a:rPr lang="es-ES" sz="3200" dirty="0" smtClean="0"/>
              <a:t>la </a:t>
            </a:r>
            <a:r>
              <a:rPr lang="es-ES" sz="3200" dirty="0" err="1" smtClean="0"/>
              <a:t>desobediència</a:t>
            </a:r>
            <a:r>
              <a:rPr lang="es-ES" sz="3200" dirty="0" smtClean="0"/>
              <a:t>. </a:t>
            </a:r>
          </a:p>
          <a:p>
            <a:r>
              <a:rPr lang="es-ES" sz="3200" dirty="0" smtClean="0"/>
              <a:t>El </a:t>
            </a:r>
            <a:r>
              <a:rPr lang="es-ES" sz="3200" dirty="0" err="1" smtClean="0"/>
              <a:t>Regne</a:t>
            </a:r>
            <a:r>
              <a:rPr lang="es-ES" sz="3200" dirty="0" smtClean="0"/>
              <a:t> </a:t>
            </a:r>
            <a:r>
              <a:rPr lang="es-ES" sz="3200" dirty="0" err="1" smtClean="0"/>
              <a:t>d’Israel</a:t>
            </a:r>
            <a:r>
              <a:rPr lang="es-ES" sz="3200" dirty="0" smtClean="0"/>
              <a:t> ha de </a:t>
            </a:r>
            <a:r>
              <a:rPr lang="es-ES" sz="3200" dirty="0" err="1" smtClean="0"/>
              <a:t>respondre</a:t>
            </a:r>
            <a:r>
              <a:rPr lang="es-ES" sz="3200" dirty="0" smtClean="0"/>
              <a:t> </a:t>
            </a:r>
            <a:r>
              <a:rPr lang="es-ES" sz="3200" dirty="0" err="1" smtClean="0"/>
              <a:t>tant</a:t>
            </a:r>
            <a:r>
              <a:rPr lang="es-ES" sz="3200" dirty="0" smtClean="0"/>
              <a:t> per una cosa </a:t>
            </a:r>
            <a:r>
              <a:rPr lang="es-ES" sz="3200" dirty="0" err="1" smtClean="0"/>
              <a:t>com</a:t>
            </a:r>
            <a:r>
              <a:rPr lang="es-ES" sz="3200" dirty="0" smtClean="0"/>
              <a:t> per </a:t>
            </a:r>
            <a:r>
              <a:rPr lang="es-ES" sz="3200" dirty="0" err="1" smtClean="0"/>
              <a:t>l’altra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5546706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" y="5111552"/>
            <a:ext cx="8305800" cy="774477"/>
          </a:xfrm>
        </p:spPr>
        <p:txBody>
          <a:bodyPr/>
          <a:lstStyle/>
          <a:p>
            <a:r>
              <a:rPr lang="es-ES" sz="3200" dirty="0" smtClean="0"/>
              <a:t>La </a:t>
            </a:r>
            <a:r>
              <a:rPr lang="es-ES" sz="3200" dirty="0" err="1" smtClean="0"/>
              <a:t>gràcia</a:t>
            </a:r>
            <a:r>
              <a:rPr lang="es-ES" sz="3200" dirty="0" smtClean="0"/>
              <a:t> de </a:t>
            </a:r>
            <a:r>
              <a:rPr lang="es-ES" sz="3200" dirty="0" err="1" smtClean="0"/>
              <a:t>Déu</a:t>
            </a:r>
            <a:r>
              <a:rPr lang="es-ES" sz="3200" dirty="0" smtClean="0"/>
              <a:t> a la </a:t>
            </a:r>
            <a:r>
              <a:rPr lang="es-ES" sz="3200" dirty="0" err="1" smtClean="0"/>
              <a:t>profecia</a:t>
            </a:r>
            <a:r>
              <a:rPr lang="es-ES" sz="3200" dirty="0" smtClean="0"/>
              <a:t> </a:t>
            </a:r>
            <a:r>
              <a:rPr lang="es-ES" sz="3200" dirty="0" err="1" smtClean="0"/>
              <a:t>d’Osees</a:t>
            </a:r>
            <a:endParaRPr lang="es-ES" sz="3200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>
          <a:xfrm>
            <a:off x="1143000" y="1053290"/>
            <a:ext cx="6400800" cy="3152950"/>
          </a:xfrm>
        </p:spPr>
        <p:txBody>
          <a:bodyPr>
            <a:normAutofit/>
          </a:bodyPr>
          <a:lstStyle/>
          <a:p>
            <a:pPr algn="ctr"/>
            <a:r>
              <a:rPr lang="es-ES" sz="4800" dirty="0" err="1" smtClean="0"/>
              <a:t>D</a:t>
            </a:r>
            <a:r>
              <a:rPr lang="es-ES" sz="4800" dirty="0" err="1" smtClean="0"/>
              <a:t>éu</a:t>
            </a:r>
            <a:r>
              <a:rPr lang="es-ES" sz="4800" dirty="0" smtClean="0"/>
              <a:t> </a:t>
            </a:r>
            <a:r>
              <a:rPr lang="es-ES" sz="4800" dirty="0" err="1" smtClean="0"/>
              <a:t>assegura</a:t>
            </a:r>
            <a:r>
              <a:rPr lang="es-ES" sz="4800" dirty="0" smtClean="0"/>
              <a:t> </a:t>
            </a:r>
            <a:r>
              <a:rPr lang="es-ES" sz="4800" dirty="0" err="1" smtClean="0"/>
              <a:t>restauració</a:t>
            </a:r>
            <a:r>
              <a:rPr lang="es-ES" sz="4800" dirty="0" smtClean="0"/>
              <a:t> i </a:t>
            </a:r>
            <a:r>
              <a:rPr lang="es-ES" sz="4800" dirty="0" err="1" smtClean="0"/>
              <a:t>perdó</a:t>
            </a:r>
            <a:r>
              <a:rPr lang="es-ES" sz="4800" dirty="0" smtClean="0"/>
              <a:t> si Israel es </a:t>
            </a:r>
            <a:r>
              <a:rPr lang="es-ES" sz="4800" dirty="0" err="1" smtClean="0"/>
              <a:t>penedís</a:t>
            </a:r>
            <a:endParaRPr lang="es-ES" sz="4800" dirty="0" smtClean="0"/>
          </a:p>
          <a:p>
            <a:pPr algn="ctr"/>
            <a:r>
              <a:rPr lang="es-ES" sz="3600" dirty="0" err="1" smtClean="0"/>
              <a:t>Osees</a:t>
            </a:r>
            <a:r>
              <a:rPr lang="es-ES" sz="3600" dirty="0" smtClean="0"/>
              <a:t> 14:4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114586014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49165" y="4987635"/>
            <a:ext cx="6985296" cy="867415"/>
          </a:xfrm>
        </p:spPr>
        <p:txBody>
          <a:bodyPr/>
          <a:lstStyle/>
          <a:p>
            <a:r>
              <a:rPr lang="es-ES" sz="3200" dirty="0" err="1" smtClean="0"/>
              <a:t>Crist</a:t>
            </a:r>
            <a:r>
              <a:rPr lang="es-ES" sz="3200" dirty="0" smtClean="0"/>
              <a:t> a la </a:t>
            </a:r>
            <a:r>
              <a:rPr lang="es-ES" sz="3200" dirty="0" err="1" smtClean="0"/>
              <a:t>profecia</a:t>
            </a:r>
            <a:r>
              <a:rPr lang="es-ES" sz="3200" dirty="0" smtClean="0"/>
              <a:t> </a:t>
            </a:r>
            <a:r>
              <a:rPr lang="es-ES" sz="3200" dirty="0" err="1" smtClean="0"/>
              <a:t>d’Osees</a:t>
            </a:r>
            <a:endParaRPr lang="es-ES" sz="3200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algn="ctr"/>
            <a:r>
              <a:rPr lang="es-ES" sz="3200" dirty="0" err="1" smtClean="0"/>
              <a:t>Ens</a:t>
            </a:r>
            <a:r>
              <a:rPr lang="es-ES" sz="3200" dirty="0" smtClean="0"/>
              <a:t> </a:t>
            </a:r>
            <a:r>
              <a:rPr lang="es-ES" sz="3200" dirty="0" err="1" smtClean="0"/>
              <a:t>tornar</a:t>
            </a:r>
            <a:r>
              <a:rPr lang="es-ES" sz="3200" dirty="0" err="1" smtClean="0"/>
              <a:t>à</a:t>
            </a:r>
            <a:r>
              <a:rPr lang="es-ES" sz="3200" dirty="0" smtClean="0"/>
              <a:t> la vida en dos </a:t>
            </a:r>
            <a:r>
              <a:rPr lang="es-ES" sz="3200" dirty="0" err="1" smtClean="0"/>
              <a:t>dies</a:t>
            </a:r>
            <a:r>
              <a:rPr lang="es-ES" sz="3200" dirty="0" smtClean="0"/>
              <a:t>, i el tercer </a:t>
            </a:r>
            <a:r>
              <a:rPr lang="es-ES" sz="3200" dirty="0" err="1" smtClean="0"/>
              <a:t>dia</a:t>
            </a:r>
            <a:r>
              <a:rPr lang="es-ES" sz="3200" dirty="0" smtClean="0"/>
              <a:t> </a:t>
            </a:r>
            <a:r>
              <a:rPr lang="es-ES" sz="3200" dirty="0" err="1" smtClean="0"/>
              <a:t>ens</a:t>
            </a:r>
            <a:r>
              <a:rPr lang="es-ES" sz="3200" dirty="0" smtClean="0"/>
              <a:t> </a:t>
            </a:r>
            <a:r>
              <a:rPr lang="es-ES" sz="3200" dirty="0" err="1" smtClean="0"/>
              <a:t>aixecarà</a:t>
            </a:r>
            <a:r>
              <a:rPr lang="es-ES" sz="3200" dirty="0" smtClean="0"/>
              <a:t> </a:t>
            </a:r>
            <a:r>
              <a:rPr lang="es-ES" sz="3200" dirty="0" err="1" smtClean="0"/>
              <a:t>perquè</a:t>
            </a:r>
            <a:r>
              <a:rPr lang="es-ES" sz="3200" dirty="0" smtClean="0"/>
              <a:t> </a:t>
            </a:r>
            <a:r>
              <a:rPr lang="es-ES" sz="3200" dirty="0" err="1" smtClean="0"/>
              <a:t>visquem</a:t>
            </a:r>
            <a:endParaRPr lang="es-ES" sz="3200" dirty="0" smtClean="0"/>
          </a:p>
          <a:p>
            <a:pPr algn="ctr"/>
            <a:r>
              <a:rPr lang="es-ES" sz="3200" dirty="0" smtClean="0"/>
              <a:t>El que </a:t>
            </a:r>
            <a:r>
              <a:rPr lang="es-ES" sz="3200" dirty="0" err="1" smtClean="0"/>
              <a:t>jo</a:t>
            </a:r>
            <a:r>
              <a:rPr lang="es-ES" sz="3200" dirty="0" smtClean="0"/>
              <a:t> </a:t>
            </a:r>
            <a:r>
              <a:rPr lang="es-ES" sz="3200" dirty="0" err="1" smtClean="0"/>
              <a:t>vull</a:t>
            </a:r>
            <a:r>
              <a:rPr lang="es-ES" sz="3200" dirty="0" smtClean="0"/>
              <a:t> </a:t>
            </a:r>
            <a:r>
              <a:rPr lang="es-ES" sz="3200" dirty="0" err="1" smtClean="0"/>
              <a:t>és</a:t>
            </a:r>
            <a:r>
              <a:rPr lang="es-ES" sz="3200" dirty="0" smtClean="0"/>
              <a:t> </a:t>
            </a:r>
            <a:r>
              <a:rPr lang="es-ES" sz="3200" dirty="0" err="1" smtClean="0"/>
              <a:t>misericòrdia</a:t>
            </a:r>
            <a:r>
              <a:rPr lang="es-ES" sz="3200" dirty="0" smtClean="0"/>
              <a:t> i no </a:t>
            </a:r>
            <a:r>
              <a:rPr lang="es-ES" sz="3200" dirty="0" err="1" smtClean="0"/>
              <a:t>sacrificis</a:t>
            </a:r>
            <a:r>
              <a:rPr lang="es-ES" sz="3200" dirty="0" smtClean="0"/>
              <a:t>, </a:t>
            </a:r>
            <a:r>
              <a:rPr lang="es-ES" sz="3200" dirty="0" err="1" smtClean="0"/>
              <a:t>coneixement</a:t>
            </a:r>
            <a:r>
              <a:rPr lang="es-ES" sz="3200" dirty="0" smtClean="0"/>
              <a:t> de </a:t>
            </a:r>
            <a:r>
              <a:rPr lang="es-ES" sz="3200" dirty="0" err="1" smtClean="0"/>
              <a:t>Déu</a:t>
            </a:r>
            <a:r>
              <a:rPr lang="es-ES" sz="3200" dirty="0" smtClean="0"/>
              <a:t> i no </a:t>
            </a:r>
            <a:r>
              <a:rPr lang="es-ES" sz="3200" dirty="0" err="1" smtClean="0"/>
              <a:t>pas</a:t>
            </a:r>
            <a:r>
              <a:rPr lang="es-ES" sz="3200" dirty="0" smtClean="0"/>
              <a:t> holocaustos</a:t>
            </a:r>
          </a:p>
          <a:p>
            <a:pPr algn="ctr"/>
            <a:r>
              <a:rPr lang="es-ES" sz="3200" dirty="0" err="1" smtClean="0"/>
              <a:t>D’Egipte</a:t>
            </a:r>
            <a:r>
              <a:rPr lang="es-ES" sz="3200" dirty="0" smtClean="0"/>
              <a:t> </a:t>
            </a:r>
            <a:r>
              <a:rPr lang="es-ES" sz="3200" dirty="0" err="1" smtClean="0"/>
              <a:t>vaig</a:t>
            </a:r>
            <a:r>
              <a:rPr lang="es-ES" sz="3200" dirty="0" smtClean="0"/>
              <a:t> cridar el </a:t>
            </a:r>
            <a:r>
              <a:rPr lang="es-ES" sz="3200" dirty="0" err="1" smtClean="0"/>
              <a:t>meu</a:t>
            </a:r>
            <a:r>
              <a:rPr lang="es-ES" sz="3200" dirty="0" smtClean="0"/>
              <a:t> </a:t>
            </a:r>
            <a:r>
              <a:rPr lang="es-ES" sz="3200" dirty="0" err="1" smtClean="0"/>
              <a:t>fill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232864859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1270054" y="4631377"/>
            <a:ext cx="7217622" cy="1303287"/>
          </a:xfrm>
        </p:spPr>
        <p:txBody>
          <a:bodyPr>
            <a:noAutofit/>
          </a:bodyPr>
          <a:lstStyle/>
          <a:p>
            <a:r>
              <a:rPr lang="es-ES" sz="2800" dirty="0" err="1" smtClean="0"/>
              <a:t>Profetitza</a:t>
            </a:r>
            <a:r>
              <a:rPr lang="es-ES" sz="2800" dirty="0" smtClean="0"/>
              <a:t> a </a:t>
            </a:r>
            <a:r>
              <a:rPr lang="es-ES" sz="2800" dirty="0" err="1" smtClean="0"/>
              <a:t>Jud</a:t>
            </a:r>
            <a:r>
              <a:rPr lang="es-ES" sz="2800" dirty="0" err="1" smtClean="0"/>
              <a:t>à</a:t>
            </a:r>
            <a:r>
              <a:rPr lang="es-ES" sz="2800" dirty="0" smtClean="0"/>
              <a:t> en una data </a:t>
            </a:r>
            <a:r>
              <a:rPr lang="es-ES" sz="2800" dirty="0" err="1" smtClean="0"/>
              <a:t>desconeguda</a:t>
            </a:r>
            <a:endParaRPr lang="es-ES" sz="2800" dirty="0"/>
          </a:p>
        </p:txBody>
      </p:sp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1889592" y="1486997"/>
            <a:ext cx="6103340" cy="2540288"/>
          </a:xfrm>
        </p:spPr>
        <p:txBody>
          <a:bodyPr/>
          <a:lstStyle/>
          <a:p>
            <a:r>
              <a:rPr lang="es-ES" sz="9600" dirty="0" smtClean="0"/>
              <a:t>JOEL</a:t>
            </a:r>
            <a:endParaRPr lang="es-ES" sz="9600" dirty="0"/>
          </a:p>
        </p:txBody>
      </p:sp>
    </p:spTree>
    <p:extLst>
      <p:ext uri="{BB962C8B-B14F-4D97-AF65-F5344CB8AC3E}">
        <p14:creationId xmlns:p14="http://schemas.microsoft.com/office/powerpoint/2010/main" val="423562295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JOEL</a:t>
            </a:r>
            <a:endParaRPr lang="es-ES" dirty="0"/>
          </a:p>
        </p:txBody>
      </p:sp>
      <p:sp>
        <p:nvSpPr>
          <p:cNvPr id="7" name="Marcador de contenido 6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s-ES" sz="4400" dirty="0" smtClean="0"/>
              <a:t>El </a:t>
            </a:r>
            <a:r>
              <a:rPr lang="es-ES" sz="4400" dirty="0" err="1" smtClean="0"/>
              <a:t>Dia</a:t>
            </a:r>
            <a:r>
              <a:rPr lang="es-ES" sz="4400" dirty="0" smtClean="0"/>
              <a:t> de </a:t>
            </a:r>
            <a:r>
              <a:rPr lang="es-ES" sz="4400" dirty="0" err="1" smtClean="0"/>
              <a:t>Salvaci</a:t>
            </a:r>
            <a:r>
              <a:rPr lang="es-ES" sz="4400" dirty="0" err="1" smtClean="0"/>
              <a:t>ó</a:t>
            </a:r>
            <a:r>
              <a:rPr lang="es-ES" sz="4400" dirty="0" smtClean="0"/>
              <a:t> i </a:t>
            </a:r>
            <a:r>
              <a:rPr lang="es-ES" sz="4400" dirty="0" err="1" smtClean="0"/>
              <a:t>l’abocament</a:t>
            </a:r>
            <a:r>
              <a:rPr lang="es-ES" sz="4400" dirty="0" smtClean="0"/>
              <a:t> de </a:t>
            </a:r>
            <a:r>
              <a:rPr lang="es-ES" sz="4400" dirty="0" err="1" smtClean="0"/>
              <a:t>l’Esperit</a:t>
            </a:r>
            <a:r>
              <a:rPr lang="es-ES" sz="4400" dirty="0" smtClean="0"/>
              <a:t> </a:t>
            </a:r>
            <a:r>
              <a:rPr lang="es-ES" sz="4400" dirty="0" err="1" smtClean="0"/>
              <a:t>Sant</a:t>
            </a:r>
            <a:endParaRPr lang="es-ES" sz="4400" dirty="0" smtClean="0"/>
          </a:p>
          <a:p>
            <a:pPr algn="ctr"/>
            <a:r>
              <a:rPr lang="es-ES" sz="4400" dirty="0" err="1" smtClean="0"/>
              <a:t>Ja</a:t>
            </a:r>
            <a:r>
              <a:rPr lang="es-ES" sz="4400" dirty="0" smtClean="0"/>
              <a:t> ve el </a:t>
            </a:r>
            <a:r>
              <a:rPr lang="es-ES" sz="4400" dirty="0" err="1" smtClean="0"/>
              <a:t>Dia</a:t>
            </a:r>
            <a:r>
              <a:rPr lang="es-ES" sz="4400" dirty="0" smtClean="0"/>
              <a:t> gran i terrible del </a:t>
            </a:r>
            <a:r>
              <a:rPr lang="es-ES" sz="4400" dirty="0" err="1" smtClean="0"/>
              <a:t>Senyor</a:t>
            </a:r>
            <a:endParaRPr lang="es-ES" sz="4400" dirty="0"/>
          </a:p>
        </p:txBody>
      </p:sp>
    </p:spTree>
    <p:extLst>
      <p:ext uri="{BB962C8B-B14F-4D97-AF65-F5344CB8AC3E}">
        <p14:creationId xmlns:p14="http://schemas.microsoft.com/office/powerpoint/2010/main" val="22761556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2625" y="5254625"/>
            <a:ext cx="7623175" cy="1206499"/>
          </a:xfrm>
        </p:spPr>
        <p:txBody>
          <a:bodyPr/>
          <a:lstStyle/>
          <a:p>
            <a:r>
              <a:rPr lang="es-ES" sz="3600" dirty="0" smtClean="0"/>
              <a:t>La </a:t>
            </a:r>
            <a:r>
              <a:rPr lang="es-ES" sz="3600" dirty="0" err="1" smtClean="0"/>
              <a:t>sobirania</a:t>
            </a:r>
            <a:r>
              <a:rPr lang="es-ES" sz="3600" dirty="0" smtClean="0"/>
              <a:t> de </a:t>
            </a:r>
            <a:r>
              <a:rPr lang="es-ES" sz="3600" dirty="0" err="1" smtClean="0"/>
              <a:t>Déu</a:t>
            </a:r>
            <a:r>
              <a:rPr lang="es-ES" sz="3600" dirty="0" smtClean="0"/>
              <a:t> a la </a:t>
            </a:r>
            <a:r>
              <a:rPr lang="es-ES" sz="3600" dirty="0" err="1" smtClean="0"/>
              <a:t>profecia</a:t>
            </a:r>
            <a:r>
              <a:rPr lang="es-ES" sz="3600" dirty="0" smtClean="0"/>
              <a:t> </a:t>
            </a:r>
            <a:r>
              <a:rPr lang="es-ES" sz="3600" dirty="0" err="1" smtClean="0"/>
              <a:t>d’Isaïes</a:t>
            </a:r>
            <a:r>
              <a:rPr lang="es-ES" sz="3600" dirty="0" smtClean="0"/>
              <a:t>	</a:t>
            </a:r>
            <a:endParaRPr lang="es-ES" sz="3600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2205355"/>
          </a:xfrm>
        </p:spPr>
        <p:txBody>
          <a:bodyPr>
            <a:noAutofit/>
          </a:bodyPr>
          <a:lstStyle/>
          <a:p>
            <a:r>
              <a:rPr lang="es-ES" sz="2800" dirty="0" err="1"/>
              <a:t>L’exili</a:t>
            </a:r>
            <a:r>
              <a:rPr lang="es-ES" sz="2800" dirty="0"/>
              <a:t> del </a:t>
            </a:r>
            <a:r>
              <a:rPr lang="es-ES" sz="2800" dirty="0" err="1"/>
              <a:t>poble</a:t>
            </a:r>
            <a:r>
              <a:rPr lang="es-ES" sz="2800" dirty="0"/>
              <a:t> de </a:t>
            </a:r>
            <a:r>
              <a:rPr lang="es-ES" sz="2800" dirty="0" err="1"/>
              <a:t>Déu</a:t>
            </a:r>
            <a:r>
              <a:rPr lang="es-ES" sz="2800" dirty="0"/>
              <a:t/>
            </a:r>
            <a:br>
              <a:rPr lang="es-ES" sz="2800" dirty="0"/>
            </a:br>
            <a:endParaRPr lang="es-ES" sz="2800" dirty="0" smtClean="0"/>
          </a:p>
          <a:p>
            <a:r>
              <a:rPr lang="es-ES" sz="2800" dirty="0" smtClean="0"/>
              <a:t>El </a:t>
            </a:r>
            <a:r>
              <a:rPr lang="es-ES" sz="2800" dirty="0" err="1"/>
              <a:t>retorn</a:t>
            </a:r>
            <a:r>
              <a:rPr lang="es-ES" sz="2800" dirty="0"/>
              <a:t> </a:t>
            </a:r>
            <a:r>
              <a:rPr lang="es-ES" sz="2800" dirty="0" err="1"/>
              <a:t>dels</a:t>
            </a:r>
            <a:r>
              <a:rPr lang="es-ES" sz="2800" dirty="0"/>
              <a:t> </a:t>
            </a:r>
            <a:r>
              <a:rPr lang="es-ES" sz="2800" dirty="0" err="1" smtClean="0"/>
              <a:t>exiliats</a:t>
            </a:r>
            <a:endParaRPr lang="es-ES" sz="2800" dirty="0" smtClean="0"/>
          </a:p>
          <a:p>
            <a:pPr marL="45720" indent="0">
              <a:buNone/>
            </a:pPr>
            <a:endParaRPr lang="es-ES" sz="2800" dirty="0" smtClean="0"/>
          </a:p>
          <a:p>
            <a:r>
              <a:rPr lang="es-ES" sz="2800" dirty="0"/>
              <a:t>El </a:t>
            </a:r>
            <a:r>
              <a:rPr lang="es-ES" sz="2800" dirty="0" err="1"/>
              <a:t>Messies</a:t>
            </a:r>
            <a:endParaRPr lang="es-ES" sz="2800" dirty="0"/>
          </a:p>
          <a:p>
            <a:pPr marL="45720" indent="0">
              <a:buNone/>
            </a:pPr>
            <a:endParaRPr lang="es-ES" sz="2800" dirty="0" smtClean="0"/>
          </a:p>
          <a:p>
            <a:r>
              <a:rPr lang="es-ES" sz="2800" dirty="0" smtClean="0"/>
              <a:t>La </a:t>
            </a:r>
            <a:r>
              <a:rPr lang="es-ES" sz="2800" dirty="0"/>
              <a:t>nova </a:t>
            </a:r>
            <a:r>
              <a:rPr lang="es-ES" sz="2800" dirty="0" err="1"/>
              <a:t>Creació</a:t>
            </a:r>
            <a:r>
              <a:rPr lang="es-ES" sz="2800" dirty="0"/>
              <a:t> i el </a:t>
            </a:r>
            <a:r>
              <a:rPr lang="es-ES" sz="2800" dirty="0" err="1"/>
              <a:t>coneixement</a:t>
            </a:r>
            <a:r>
              <a:rPr lang="es-ES" sz="2800" dirty="0"/>
              <a:t> de </a:t>
            </a:r>
            <a:r>
              <a:rPr lang="es-ES" sz="2800" dirty="0" err="1"/>
              <a:t>Déu</a:t>
            </a:r>
            <a:r>
              <a:rPr lang="es-ES" sz="2800" dirty="0"/>
              <a:t> </a:t>
            </a:r>
            <a:r>
              <a:rPr lang="es-ES" sz="2800" dirty="0" err="1"/>
              <a:t>omplint</a:t>
            </a:r>
            <a:r>
              <a:rPr lang="es-ES" sz="2800" dirty="0"/>
              <a:t> tota la </a:t>
            </a:r>
            <a:r>
              <a:rPr lang="es-ES" sz="2800" dirty="0" err="1"/>
              <a:t>terra</a:t>
            </a:r>
            <a:r>
              <a:rPr lang="es-ES" sz="2800" dirty="0"/>
              <a:t/>
            </a:r>
            <a:br>
              <a:rPr lang="es-ES" sz="2800" dirty="0"/>
            </a:br>
            <a:r>
              <a:rPr lang="es-ES" sz="1800" dirty="0"/>
              <a:t/>
            </a:r>
            <a:br>
              <a:rPr lang="es-ES" sz="1800" dirty="0"/>
            </a:br>
            <a:endParaRPr lang="es-ES" sz="1800" dirty="0"/>
          </a:p>
        </p:txBody>
      </p:sp>
    </p:spTree>
    <p:extLst>
      <p:ext uri="{BB962C8B-B14F-4D97-AF65-F5344CB8AC3E}">
        <p14:creationId xmlns:p14="http://schemas.microsoft.com/office/powerpoint/2010/main" val="12468695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4817250"/>
            <a:ext cx="8305801" cy="1053291"/>
          </a:xfrm>
        </p:spPr>
        <p:txBody>
          <a:bodyPr/>
          <a:lstStyle/>
          <a:p>
            <a:r>
              <a:rPr lang="es-ES" sz="3200" dirty="0" smtClean="0"/>
              <a:t>La </a:t>
            </a:r>
            <a:r>
              <a:rPr lang="es-ES" sz="3200" dirty="0" err="1" smtClean="0"/>
              <a:t>sobirania</a:t>
            </a:r>
            <a:r>
              <a:rPr lang="es-ES" sz="3200" dirty="0" smtClean="0"/>
              <a:t> de </a:t>
            </a:r>
            <a:r>
              <a:rPr lang="es-ES" sz="3200" dirty="0" err="1" smtClean="0"/>
              <a:t>D</a:t>
            </a:r>
            <a:r>
              <a:rPr lang="es-ES" sz="3200" dirty="0" err="1" smtClean="0"/>
              <a:t>éu</a:t>
            </a:r>
            <a:r>
              <a:rPr lang="es-ES" sz="3200" dirty="0" smtClean="0"/>
              <a:t> a la </a:t>
            </a:r>
            <a:r>
              <a:rPr lang="es-ES" sz="3200" dirty="0" err="1" smtClean="0"/>
              <a:t>profecia</a:t>
            </a:r>
            <a:r>
              <a:rPr lang="es-ES" sz="3200" dirty="0" smtClean="0"/>
              <a:t> de Joel</a:t>
            </a:r>
            <a:endParaRPr lang="es-ES" sz="3200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algn="ctr"/>
            <a:r>
              <a:rPr lang="es-ES" sz="3600" dirty="0" err="1" smtClean="0"/>
              <a:t>D</a:t>
            </a:r>
            <a:r>
              <a:rPr lang="es-ES" sz="3600" dirty="0" err="1" smtClean="0"/>
              <a:t>éu</a:t>
            </a:r>
            <a:r>
              <a:rPr lang="es-ES" sz="3600" dirty="0" smtClean="0"/>
              <a:t> </a:t>
            </a:r>
            <a:r>
              <a:rPr lang="es-ES" sz="3600" dirty="0" err="1" smtClean="0"/>
              <a:t>envia</a:t>
            </a:r>
            <a:r>
              <a:rPr lang="es-ES" sz="3600" dirty="0" smtClean="0"/>
              <a:t> la </a:t>
            </a:r>
            <a:r>
              <a:rPr lang="es-ES" sz="3600" dirty="0" err="1" smtClean="0"/>
              <a:t>llagosta</a:t>
            </a:r>
            <a:r>
              <a:rPr lang="es-ES" sz="3600" dirty="0" smtClean="0"/>
              <a:t> per a destruir la </a:t>
            </a:r>
            <a:r>
              <a:rPr lang="es-ES" sz="3600" dirty="0" err="1" smtClean="0"/>
              <a:t>collita</a:t>
            </a:r>
            <a:endParaRPr lang="es-ES" sz="3600" dirty="0" smtClean="0"/>
          </a:p>
          <a:p>
            <a:pPr algn="ctr"/>
            <a:r>
              <a:rPr lang="es-ES" sz="3600" dirty="0" err="1" smtClean="0"/>
              <a:t>Déu</a:t>
            </a:r>
            <a:r>
              <a:rPr lang="es-ES" sz="3600" dirty="0" smtClean="0"/>
              <a:t> proclama la guerra a les </a:t>
            </a:r>
            <a:r>
              <a:rPr lang="es-ES" sz="3600" dirty="0" err="1" smtClean="0"/>
              <a:t>nacions</a:t>
            </a:r>
            <a:r>
              <a:rPr lang="es-ES" sz="3600" dirty="0" smtClean="0"/>
              <a:t> per a destruir </a:t>
            </a:r>
            <a:r>
              <a:rPr lang="es-ES" sz="3600" dirty="0" err="1" smtClean="0"/>
              <a:t>l’actual</a:t>
            </a:r>
            <a:r>
              <a:rPr lang="es-ES" sz="3600" dirty="0" smtClean="0"/>
              <a:t> sistema de coses i instaurar el </a:t>
            </a:r>
            <a:r>
              <a:rPr lang="es-ES" sz="3600" dirty="0" err="1" smtClean="0"/>
              <a:t>seu</a:t>
            </a:r>
            <a:r>
              <a:rPr lang="es-ES" sz="3600" dirty="0" smtClean="0"/>
              <a:t> </a:t>
            </a:r>
            <a:r>
              <a:rPr lang="es-ES" sz="3600" dirty="0" err="1" smtClean="0"/>
              <a:t>regne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117269192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758935" y="4708823"/>
            <a:ext cx="7546865" cy="1084269"/>
          </a:xfrm>
        </p:spPr>
        <p:txBody>
          <a:bodyPr/>
          <a:lstStyle/>
          <a:p>
            <a:r>
              <a:rPr lang="es-ES" sz="3200" dirty="0" smtClean="0"/>
              <a:t>La </a:t>
            </a:r>
            <a:r>
              <a:rPr lang="es-ES" sz="3200" dirty="0" err="1" smtClean="0"/>
              <a:t>llei</a:t>
            </a:r>
            <a:r>
              <a:rPr lang="es-ES" sz="3200" dirty="0" smtClean="0"/>
              <a:t> de </a:t>
            </a:r>
            <a:r>
              <a:rPr lang="es-ES" sz="3200" dirty="0" err="1" smtClean="0"/>
              <a:t>D</a:t>
            </a:r>
            <a:r>
              <a:rPr lang="es-ES" sz="3200" dirty="0" err="1" smtClean="0"/>
              <a:t>éu</a:t>
            </a:r>
            <a:r>
              <a:rPr lang="es-ES" sz="3200" dirty="0" smtClean="0"/>
              <a:t> a la </a:t>
            </a:r>
            <a:r>
              <a:rPr lang="es-ES" sz="3200" dirty="0" err="1" smtClean="0"/>
              <a:t>profecia</a:t>
            </a:r>
            <a:r>
              <a:rPr lang="es-ES" sz="3200" dirty="0" smtClean="0"/>
              <a:t> de Joel</a:t>
            </a:r>
            <a:endParaRPr lang="es-ES" sz="3200" dirty="0"/>
          </a:p>
        </p:txBody>
      </p:sp>
      <p:sp>
        <p:nvSpPr>
          <p:cNvPr id="5" name="Marcador de contenido 4"/>
          <p:cNvSpPr>
            <a:spLocks noGrp="1"/>
          </p:cNvSpPr>
          <p:nvPr>
            <p:ph sz="quarter" idx="13"/>
          </p:nvPr>
        </p:nvSpPr>
        <p:spPr>
          <a:xfrm>
            <a:off x="1143000" y="1099758"/>
            <a:ext cx="6400800" cy="3106482"/>
          </a:xfrm>
        </p:spPr>
        <p:txBody>
          <a:bodyPr>
            <a:normAutofit/>
          </a:bodyPr>
          <a:lstStyle/>
          <a:p>
            <a:pPr algn="ctr"/>
            <a:r>
              <a:rPr lang="es-ES" sz="4000" dirty="0" smtClean="0"/>
              <a:t>El </a:t>
            </a:r>
            <a:r>
              <a:rPr lang="es-ES" sz="4000" dirty="0" err="1" smtClean="0"/>
              <a:t>motiu</a:t>
            </a:r>
            <a:r>
              <a:rPr lang="es-ES" sz="4000" dirty="0" smtClean="0"/>
              <a:t> de la </a:t>
            </a:r>
            <a:r>
              <a:rPr lang="es-ES" sz="4000" dirty="0" err="1" smtClean="0"/>
              <a:t>sent</a:t>
            </a:r>
            <a:r>
              <a:rPr lang="es-ES" sz="4000" dirty="0" err="1" smtClean="0"/>
              <a:t>ència</a:t>
            </a:r>
            <a:r>
              <a:rPr lang="es-ES" sz="4000" dirty="0" smtClean="0"/>
              <a:t> contra les </a:t>
            </a:r>
            <a:r>
              <a:rPr lang="es-ES" sz="4000" dirty="0" err="1" smtClean="0"/>
              <a:t>nacions</a:t>
            </a:r>
            <a:r>
              <a:rPr lang="es-ES" sz="4000" dirty="0" smtClean="0"/>
              <a:t> </a:t>
            </a:r>
            <a:r>
              <a:rPr lang="es-ES" sz="4000" dirty="0" err="1" smtClean="0"/>
              <a:t>és</a:t>
            </a:r>
            <a:r>
              <a:rPr lang="es-ES" sz="4000" dirty="0" smtClean="0"/>
              <a:t> que no han </a:t>
            </a:r>
            <a:r>
              <a:rPr lang="es-ES" sz="4000" dirty="0" err="1" smtClean="0"/>
              <a:t>obeït</a:t>
            </a:r>
            <a:r>
              <a:rPr lang="es-ES" sz="4000" dirty="0" smtClean="0"/>
              <a:t> la </a:t>
            </a:r>
            <a:r>
              <a:rPr lang="es-ES" sz="4000" dirty="0" err="1" smtClean="0"/>
              <a:t>llei</a:t>
            </a:r>
            <a:r>
              <a:rPr lang="es-ES" sz="4000" dirty="0" smtClean="0"/>
              <a:t> de </a:t>
            </a:r>
            <a:r>
              <a:rPr lang="es-ES" sz="4000" dirty="0" err="1" smtClean="0"/>
              <a:t>Déu</a:t>
            </a:r>
            <a:endParaRPr lang="es-ES" sz="4000" dirty="0"/>
          </a:p>
        </p:txBody>
      </p:sp>
    </p:spTree>
    <p:extLst>
      <p:ext uri="{BB962C8B-B14F-4D97-AF65-F5344CB8AC3E}">
        <p14:creationId xmlns:p14="http://schemas.microsoft.com/office/powerpoint/2010/main" val="325484737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80143" y="4941168"/>
            <a:ext cx="7825658" cy="805456"/>
          </a:xfrm>
        </p:spPr>
        <p:txBody>
          <a:bodyPr/>
          <a:lstStyle/>
          <a:p>
            <a:r>
              <a:rPr lang="es-ES" sz="3200" dirty="0" smtClean="0"/>
              <a:t>La </a:t>
            </a:r>
            <a:r>
              <a:rPr lang="es-ES" sz="3200" dirty="0" err="1" smtClean="0"/>
              <a:t>gr</a:t>
            </a:r>
            <a:r>
              <a:rPr lang="es-ES" sz="3200" dirty="0" err="1" smtClean="0"/>
              <a:t>àcia</a:t>
            </a:r>
            <a:r>
              <a:rPr lang="es-ES" sz="3200" dirty="0" smtClean="0"/>
              <a:t> de </a:t>
            </a:r>
            <a:r>
              <a:rPr lang="es-ES" sz="3200" dirty="0" err="1" smtClean="0"/>
              <a:t>Déu</a:t>
            </a:r>
            <a:r>
              <a:rPr lang="es-ES" sz="3200" dirty="0" smtClean="0"/>
              <a:t> a la </a:t>
            </a:r>
            <a:r>
              <a:rPr lang="es-ES" sz="3200" dirty="0" err="1" smtClean="0"/>
              <a:t>profecia</a:t>
            </a:r>
            <a:r>
              <a:rPr lang="es-ES" sz="3200" dirty="0" smtClean="0"/>
              <a:t> de Joel</a:t>
            </a:r>
            <a:endParaRPr lang="es-ES" sz="3200" dirty="0"/>
          </a:p>
        </p:txBody>
      </p:sp>
      <p:sp>
        <p:nvSpPr>
          <p:cNvPr id="5" name="Marcador de contenido 4"/>
          <p:cNvSpPr>
            <a:spLocks noGrp="1"/>
          </p:cNvSpPr>
          <p:nvPr>
            <p:ph sz="quarter" idx="13"/>
          </p:nvPr>
        </p:nvSpPr>
        <p:spPr>
          <a:xfrm>
            <a:off x="1143000" y="1084268"/>
            <a:ext cx="6400800" cy="3121971"/>
          </a:xfrm>
        </p:spPr>
        <p:txBody>
          <a:bodyPr>
            <a:normAutofit/>
          </a:bodyPr>
          <a:lstStyle/>
          <a:p>
            <a:pPr algn="ctr"/>
            <a:r>
              <a:rPr lang="es-ES" sz="6000" dirty="0" err="1" smtClean="0"/>
              <a:t>Torneu</a:t>
            </a:r>
            <a:r>
              <a:rPr lang="es-ES" sz="6000" dirty="0" smtClean="0"/>
              <a:t>-vos a mi </a:t>
            </a:r>
            <a:r>
              <a:rPr lang="es-ES" sz="6000" dirty="0" err="1" smtClean="0"/>
              <a:t>amb</a:t>
            </a:r>
            <a:r>
              <a:rPr lang="es-ES" sz="6000" dirty="0" smtClean="0"/>
              <a:t> </a:t>
            </a:r>
            <a:r>
              <a:rPr lang="es-ES" sz="6000" dirty="0" err="1" smtClean="0"/>
              <a:t>tot</a:t>
            </a:r>
            <a:r>
              <a:rPr lang="es-ES" sz="6000" dirty="0" smtClean="0"/>
              <a:t> el </a:t>
            </a:r>
            <a:r>
              <a:rPr lang="es-ES" sz="6000" dirty="0" err="1" smtClean="0"/>
              <a:t>vostre</a:t>
            </a:r>
            <a:r>
              <a:rPr lang="es-ES" sz="6000" dirty="0" smtClean="0"/>
              <a:t> </a:t>
            </a:r>
            <a:r>
              <a:rPr lang="es-ES" sz="6000" dirty="0" err="1" smtClean="0"/>
              <a:t>cor</a:t>
            </a:r>
            <a:endParaRPr lang="es-ES" sz="6000" dirty="0"/>
          </a:p>
        </p:txBody>
      </p:sp>
    </p:spTree>
    <p:extLst>
      <p:ext uri="{BB962C8B-B14F-4D97-AF65-F5344CB8AC3E}">
        <p14:creationId xmlns:p14="http://schemas.microsoft.com/office/powerpoint/2010/main" val="34889508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9539" y="5343896"/>
            <a:ext cx="6660038" cy="1084269"/>
          </a:xfrm>
        </p:spPr>
        <p:txBody>
          <a:bodyPr/>
          <a:lstStyle/>
          <a:p>
            <a:r>
              <a:rPr lang="es-ES" sz="3200" dirty="0" err="1" smtClean="0"/>
              <a:t>Crist</a:t>
            </a:r>
            <a:r>
              <a:rPr lang="es-ES" sz="3200" dirty="0" smtClean="0"/>
              <a:t> a la </a:t>
            </a:r>
            <a:r>
              <a:rPr lang="es-ES" sz="3200" dirty="0" err="1" smtClean="0"/>
              <a:t>profecia</a:t>
            </a:r>
            <a:r>
              <a:rPr lang="es-ES" sz="3200" dirty="0" smtClean="0"/>
              <a:t> de Joel</a:t>
            </a:r>
            <a:endParaRPr lang="es-ES" sz="3200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algn="ctr"/>
            <a:r>
              <a:rPr lang="es-ES" sz="4000" dirty="0" err="1" smtClean="0"/>
              <a:t>Tot</a:t>
            </a:r>
            <a:r>
              <a:rPr lang="es-ES" sz="4000" dirty="0" smtClean="0"/>
              <a:t> </a:t>
            </a:r>
            <a:r>
              <a:rPr lang="es-ES" sz="4000" dirty="0" err="1" smtClean="0"/>
              <a:t>aquell</a:t>
            </a:r>
            <a:r>
              <a:rPr lang="es-ES" sz="4000" dirty="0" smtClean="0"/>
              <a:t> </a:t>
            </a:r>
            <a:r>
              <a:rPr lang="es-ES" sz="4000" dirty="0" err="1" smtClean="0"/>
              <a:t>qui</a:t>
            </a:r>
            <a:r>
              <a:rPr lang="es-ES" sz="4000" dirty="0" smtClean="0"/>
              <a:t> </a:t>
            </a:r>
            <a:r>
              <a:rPr lang="es-ES" sz="4000" dirty="0" err="1" smtClean="0"/>
              <a:t>invoqui</a:t>
            </a:r>
            <a:r>
              <a:rPr lang="es-ES" sz="4000" dirty="0" smtClean="0"/>
              <a:t> el </a:t>
            </a:r>
            <a:r>
              <a:rPr lang="es-ES" sz="4000" dirty="0" err="1" smtClean="0"/>
              <a:t>nom</a:t>
            </a:r>
            <a:r>
              <a:rPr lang="es-ES" sz="4000" dirty="0" smtClean="0"/>
              <a:t> del </a:t>
            </a:r>
            <a:r>
              <a:rPr lang="es-ES" sz="4000" dirty="0" err="1" smtClean="0"/>
              <a:t>Senyor</a:t>
            </a:r>
            <a:r>
              <a:rPr lang="es-ES" sz="4000" dirty="0" smtClean="0"/>
              <a:t> </a:t>
            </a:r>
            <a:r>
              <a:rPr lang="es-ES" sz="4000" dirty="0" err="1" smtClean="0"/>
              <a:t>ser</a:t>
            </a:r>
            <a:r>
              <a:rPr lang="es-ES" sz="4000" dirty="0" err="1" smtClean="0"/>
              <a:t>à</a:t>
            </a:r>
            <a:r>
              <a:rPr lang="es-ES" sz="4000" dirty="0" smtClean="0"/>
              <a:t> </a:t>
            </a:r>
            <a:r>
              <a:rPr lang="es-ES" sz="4000" dirty="0" err="1" smtClean="0"/>
              <a:t>salvat</a:t>
            </a:r>
            <a:endParaRPr lang="es-ES" sz="4000" dirty="0" smtClean="0"/>
          </a:p>
          <a:p>
            <a:pPr algn="ctr"/>
            <a:r>
              <a:rPr lang="es-ES" sz="4000" dirty="0" smtClean="0"/>
              <a:t>A la </a:t>
            </a:r>
            <a:r>
              <a:rPr lang="es-ES" sz="4000" dirty="0" err="1" smtClean="0"/>
              <a:t>muntanya</a:t>
            </a:r>
            <a:r>
              <a:rPr lang="es-ES" sz="4000" dirty="0" smtClean="0"/>
              <a:t> de </a:t>
            </a:r>
            <a:r>
              <a:rPr lang="es-ES" sz="4000" dirty="0" err="1" smtClean="0"/>
              <a:t>Sió</a:t>
            </a:r>
            <a:r>
              <a:rPr lang="es-ES" sz="4000" dirty="0" smtClean="0"/>
              <a:t> i a </a:t>
            </a:r>
            <a:r>
              <a:rPr lang="es-ES" sz="4000" dirty="0" err="1" smtClean="0"/>
              <a:t>Jerusalem</a:t>
            </a:r>
            <a:r>
              <a:rPr lang="es-ES" sz="4000" dirty="0" smtClean="0"/>
              <a:t> hi </a:t>
            </a:r>
            <a:r>
              <a:rPr lang="es-ES" sz="4000" dirty="0" err="1" smtClean="0"/>
              <a:t>haurà</a:t>
            </a:r>
            <a:r>
              <a:rPr lang="es-ES" sz="4000" dirty="0" smtClean="0"/>
              <a:t> la </a:t>
            </a:r>
            <a:r>
              <a:rPr lang="es-ES" sz="4000" dirty="0" err="1" smtClean="0"/>
              <a:t>salvació</a:t>
            </a:r>
            <a:endParaRPr lang="es-ES" sz="4000" dirty="0"/>
          </a:p>
        </p:txBody>
      </p:sp>
    </p:spTree>
    <p:extLst>
      <p:ext uri="{BB962C8B-B14F-4D97-AF65-F5344CB8AC3E}">
        <p14:creationId xmlns:p14="http://schemas.microsoft.com/office/powerpoint/2010/main" val="208864493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5259" y="4739804"/>
            <a:ext cx="7980542" cy="1223674"/>
          </a:xfrm>
        </p:spPr>
        <p:txBody>
          <a:bodyPr/>
          <a:lstStyle/>
          <a:p>
            <a:r>
              <a:rPr lang="es-ES" sz="3200" dirty="0" smtClean="0"/>
              <a:t>La </a:t>
            </a:r>
            <a:r>
              <a:rPr lang="es-ES" sz="3200" dirty="0" err="1" smtClean="0"/>
              <a:t>responsabilitat</a:t>
            </a:r>
            <a:r>
              <a:rPr lang="es-ES" sz="3200" dirty="0" smtClean="0"/>
              <a:t> a la </a:t>
            </a:r>
            <a:r>
              <a:rPr lang="es-ES" sz="3200" dirty="0" err="1" smtClean="0"/>
              <a:t>profecia</a:t>
            </a:r>
            <a:r>
              <a:rPr lang="es-ES" sz="3200" dirty="0" smtClean="0"/>
              <a:t> de Joel</a:t>
            </a:r>
            <a:endParaRPr lang="es-ES" sz="3200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000" dirty="0" err="1" smtClean="0"/>
              <a:t>Multituds</a:t>
            </a:r>
            <a:r>
              <a:rPr lang="es-ES" sz="4000" dirty="0" smtClean="0"/>
              <a:t> i gran gentada a la </a:t>
            </a:r>
            <a:r>
              <a:rPr lang="es-ES" sz="4000" dirty="0" err="1" smtClean="0"/>
              <a:t>vall</a:t>
            </a:r>
            <a:r>
              <a:rPr lang="es-ES" sz="4000" dirty="0" smtClean="0"/>
              <a:t> del </a:t>
            </a:r>
            <a:r>
              <a:rPr lang="es-ES" sz="4000" dirty="0" err="1" smtClean="0"/>
              <a:t>Veredicte</a:t>
            </a:r>
            <a:r>
              <a:rPr lang="es-ES" sz="4000" dirty="0" smtClean="0"/>
              <a:t>, </a:t>
            </a:r>
            <a:r>
              <a:rPr lang="es-ES" sz="4000" dirty="0" err="1" smtClean="0"/>
              <a:t>perqu</a:t>
            </a:r>
            <a:r>
              <a:rPr lang="es-ES" sz="4000" dirty="0" err="1" smtClean="0"/>
              <a:t>è</a:t>
            </a:r>
            <a:r>
              <a:rPr lang="es-ES" sz="4000" dirty="0" smtClean="0"/>
              <a:t> </a:t>
            </a:r>
            <a:r>
              <a:rPr lang="es-ES" sz="4000" dirty="0" err="1" smtClean="0"/>
              <a:t>ja</a:t>
            </a:r>
            <a:r>
              <a:rPr lang="es-ES" sz="4000" dirty="0" smtClean="0"/>
              <a:t> </a:t>
            </a:r>
            <a:r>
              <a:rPr lang="es-ES" sz="4000" dirty="0" err="1" smtClean="0"/>
              <a:t>és</a:t>
            </a:r>
            <a:r>
              <a:rPr lang="es-ES" sz="4000" dirty="0" smtClean="0"/>
              <a:t> a </a:t>
            </a:r>
            <a:r>
              <a:rPr lang="es-ES" sz="4000" dirty="0" err="1" smtClean="0"/>
              <a:t>prop</a:t>
            </a:r>
            <a:r>
              <a:rPr lang="es-ES" sz="4000" dirty="0" smtClean="0"/>
              <a:t> el </a:t>
            </a:r>
            <a:r>
              <a:rPr lang="es-ES" sz="4000" dirty="0" err="1" smtClean="0"/>
              <a:t>dia</a:t>
            </a:r>
            <a:r>
              <a:rPr lang="es-ES" sz="4000" dirty="0" smtClean="0"/>
              <a:t> del </a:t>
            </a:r>
            <a:r>
              <a:rPr lang="es-ES" sz="4000" dirty="0" err="1" smtClean="0"/>
              <a:t>Senyor</a:t>
            </a:r>
            <a:r>
              <a:rPr lang="es-ES" sz="4000" dirty="0" smtClean="0"/>
              <a:t> en </a:t>
            </a:r>
            <a:r>
              <a:rPr lang="es-ES" sz="4000" dirty="0" err="1" smtClean="0"/>
              <a:t>aquesta</a:t>
            </a:r>
            <a:r>
              <a:rPr lang="es-ES" sz="4000" dirty="0" smtClean="0"/>
              <a:t> </a:t>
            </a:r>
            <a:r>
              <a:rPr lang="es-ES" sz="4000" dirty="0" err="1"/>
              <a:t>v</a:t>
            </a:r>
            <a:r>
              <a:rPr lang="es-ES" sz="4000" dirty="0" err="1" smtClean="0"/>
              <a:t>all</a:t>
            </a:r>
            <a:r>
              <a:rPr lang="es-ES" sz="4000" dirty="0" smtClean="0"/>
              <a:t> de la </a:t>
            </a:r>
            <a:r>
              <a:rPr lang="es-ES" sz="4000" dirty="0" err="1"/>
              <a:t>D</a:t>
            </a:r>
            <a:r>
              <a:rPr lang="es-ES" sz="4000" dirty="0" err="1" smtClean="0"/>
              <a:t>ecisió</a:t>
            </a:r>
            <a:r>
              <a:rPr lang="es-ES" sz="4000" dirty="0" smtClean="0"/>
              <a:t> </a:t>
            </a:r>
            <a:endParaRPr lang="es-ES" sz="4000" dirty="0"/>
          </a:p>
        </p:txBody>
      </p:sp>
    </p:spTree>
    <p:extLst>
      <p:ext uri="{BB962C8B-B14F-4D97-AF65-F5344CB8AC3E}">
        <p14:creationId xmlns:p14="http://schemas.microsoft.com/office/powerpoint/2010/main" val="57333761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294281" y="4089241"/>
            <a:ext cx="8849718" cy="1845423"/>
          </a:xfrm>
        </p:spPr>
        <p:txBody>
          <a:bodyPr>
            <a:noAutofit/>
          </a:bodyPr>
          <a:lstStyle/>
          <a:p>
            <a:pPr algn="ctr"/>
            <a:r>
              <a:rPr lang="es-ES" sz="3200" dirty="0" err="1" smtClean="0"/>
              <a:t>Segle</a:t>
            </a:r>
            <a:r>
              <a:rPr lang="es-ES" sz="3200" dirty="0" smtClean="0"/>
              <a:t> VIII </a:t>
            </a:r>
            <a:r>
              <a:rPr lang="es-ES" sz="3200" dirty="0" err="1" smtClean="0"/>
              <a:t>abans</a:t>
            </a:r>
            <a:r>
              <a:rPr lang="es-ES" sz="3200" dirty="0" smtClean="0"/>
              <a:t> de </a:t>
            </a:r>
            <a:r>
              <a:rPr lang="es-ES" sz="3200" dirty="0" err="1" smtClean="0"/>
              <a:t>Crist</a:t>
            </a:r>
            <a:r>
              <a:rPr lang="es-ES" sz="3200" dirty="0" smtClean="0"/>
              <a:t>. </a:t>
            </a:r>
            <a:r>
              <a:rPr lang="es-ES" sz="3200" dirty="0" err="1" smtClean="0"/>
              <a:t>Profetitza</a:t>
            </a:r>
            <a:r>
              <a:rPr lang="es-ES" sz="3200" dirty="0" smtClean="0"/>
              <a:t> a les </a:t>
            </a:r>
            <a:r>
              <a:rPr lang="es-ES" sz="3200" dirty="0" err="1" smtClean="0"/>
              <a:t>nacions</a:t>
            </a:r>
            <a:r>
              <a:rPr lang="es-ES" sz="3200" dirty="0" smtClean="0"/>
              <a:t> </a:t>
            </a:r>
            <a:r>
              <a:rPr lang="es-ES" sz="3200" dirty="0" err="1" smtClean="0"/>
              <a:t>gentils</a:t>
            </a:r>
            <a:r>
              <a:rPr lang="es-ES" sz="3200" dirty="0" smtClean="0"/>
              <a:t>, Israel i </a:t>
            </a:r>
            <a:r>
              <a:rPr lang="es-ES" sz="3200" dirty="0" err="1" smtClean="0"/>
              <a:t>Jud</a:t>
            </a:r>
            <a:r>
              <a:rPr lang="es-ES" sz="3200" dirty="0" err="1" smtClean="0"/>
              <a:t>à</a:t>
            </a:r>
            <a:endParaRPr lang="es-ES" sz="3200" dirty="0"/>
          </a:p>
        </p:txBody>
      </p:sp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1579822" y="1688362"/>
            <a:ext cx="6413109" cy="2400880"/>
          </a:xfrm>
        </p:spPr>
        <p:txBody>
          <a:bodyPr/>
          <a:lstStyle/>
          <a:p>
            <a:r>
              <a:rPr lang="es-ES" sz="9600" dirty="0" smtClean="0"/>
              <a:t>AMÓS</a:t>
            </a:r>
            <a:endParaRPr lang="es-ES" sz="9600" dirty="0"/>
          </a:p>
        </p:txBody>
      </p:sp>
    </p:spTree>
    <p:extLst>
      <p:ext uri="{BB962C8B-B14F-4D97-AF65-F5344CB8AC3E}">
        <p14:creationId xmlns:p14="http://schemas.microsoft.com/office/powerpoint/2010/main" val="319875322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3289" y="5189001"/>
            <a:ext cx="6512511" cy="1099757"/>
          </a:xfrm>
        </p:spPr>
        <p:txBody>
          <a:bodyPr/>
          <a:lstStyle/>
          <a:p>
            <a:r>
              <a:rPr lang="es-ES" dirty="0" smtClean="0"/>
              <a:t>AM</a:t>
            </a:r>
            <a:r>
              <a:rPr lang="es-ES" dirty="0" smtClean="0"/>
              <a:t>ÓS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es-ES" sz="3600" dirty="0" err="1" smtClean="0"/>
              <a:t>Judici</a:t>
            </a:r>
            <a:r>
              <a:rPr lang="es-ES" sz="3600" dirty="0" smtClean="0"/>
              <a:t> contra les </a:t>
            </a:r>
            <a:r>
              <a:rPr lang="es-ES" sz="3600" dirty="0" err="1" smtClean="0"/>
              <a:t>nacions</a:t>
            </a:r>
            <a:endParaRPr lang="es-ES" sz="3600" dirty="0" smtClean="0"/>
          </a:p>
          <a:p>
            <a:r>
              <a:rPr lang="es-ES" sz="3600" dirty="0" err="1" smtClean="0"/>
              <a:t>Judici</a:t>
            </a:r>
            <a:r>
              <a:rPr lang="es-ES" sz="3600" dirty="0" smtClean="0"/>
              <a:t> contra el </a:t>
            </a:r>
            <a:r>
              <a:rPr lang="es-ES" sz="3600" dirty="0" err="1" smtClean="0"/>
              <a:t>regne</a:t>
            </a:r>
            <a:r>
              <a:rPr lang="es-ES" sz="3600" dirty="0" smtClean="0"/>
              <a:t> </a:t>
            </a:r>
            <a:r>
              <a:rPr lang="es-ES" sz="3600" dirty="0" err="1" smtClean="0"/>
              <a:t>d’Israel</a:t>
            </a:r>
            <a:endParaRPr lang="es-ES" sz="3600" dirty="0" smtClean="0"/>
          </a:p>
          <a:p>
            <a:r>
              <a:rPr lang="es-ES" sz="3600" dirty="0" err="1" smtClean="0"/>
              <a:t>Judici</a:t>
            </a:r>
            <a:r>
              <a:rPr lang="es-ES" sz="3600" dirty="0" smtClean="0"/>
              <a:t> contra el </a:t>
            </a:r>
            <a:r>
              <a:rPr lang="es-ES" sz="3600" dirty="0" err="1" smtClean="0"/>
              <a:t>regne</a:t>
            </a:r>
            <a:r>
              <a:rPr lang="es-ES" sz="3600" dirty="0" smtClean="0"/>
              <a:t> de </a:t>
            </a:r>
            <a:r>
              <a:rPr lang="es-ES" sz="3600" dirty="0" err="1" smtClean="0"/>
              <a:t>Jud</a:t>
            </a:r>
            <a:r>
              <a:rPr lang="es-ES" sz="3600" dirty="0" err="1" smtClean="0"/>
              <a:t>à</a:t>
            </a:r>
            <a:endParaRPr lang="es-ES" sz="3600" dirty="0" smtClean="0"/>
          </a:p>
          <a:p>
            <a:r>
              <a:rPr lang="es-ES" sz="3600" dirty="0" err="1" smtClean="0"/>
              <a:t>Restauració</a:t>
            </a:r>
            <a:r>
              <a:rPr lang="es-ES" sz="3600" dirty="0" smtClean="0"/>
              <a:t> de </a:t>
            </a:r>
            <a:r>
              <a:rPr lang="es-ES" sz="3600" dirty="0" err="1" smtClean="0"/>
              <a:t>l’ordre</a:t>
            </a:r>
            <a:r>
              <a:rPr lang="es-ES" sz="3600" dirty="0" smtClean="0"/>
              <a:t> </a:t>
            </a:r>
            <a:r>
              <a:rPr lang="es-ES" sz="3600" dirty="0" err="1" smtClean="0"/>
              <a:t>diví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243083988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" y="4817251"/>
            <a:ext cx="8673538" cy="1161717"/>
          </a:xfrm>
        </p:spPr>
        <p:txBody>
          <a:bodyPr/>
          <a:lstStyle/>
          <a:p>
            <a:r>
              <a:rPr lang="es-ES" sz="3200" dirty="0" smtClean="0"/>
              <a:t>La </a:t>
            </a:r>
            <a:r>
              <a:rPr lang="es-ES" sz="3200" dirty="0" err="1" smtClean="0"/>
              <a:t>sobirania</a:t>
            </a:r>
            <a:r>
              <a:rPr lang="es-ES" sz="3200" dirty="0" smtClean="0"/>
              <a:t> de </a:t>
            </a:r>
            <a:r>
              <a:rPr lang="es-ES" sz="3200" dirty="0" err="1" smtClean="0"/>
              <a:t>D</a:t>
            </a:r>
            <a:r>
              <a:rPr lang="es-ES" sz="3200" dirty="0" err="1" smtClean="0"/>
              <a:t>éu</a:t>
            </a:r>
            <a:r>
              <a:rPr lang="es-ES" sz="3200" dirty="0" smtClean="0"/>
              <a:t> a la </a:t>
            </a:r>
            <a:r>
              <a:rPr lang="es-ES" sz="3200" dirty="0" err="1" smtClean="0"/>
              <a:t>profecia</a:t>
            </a:r>
            <a:r>
              <a:rPr lang="es-ES" sz="3200" dirty="0" smtClean="0"/>
              <a:t> </a:t>
            </a:r>
            <a:r>
              <a:rPr lang="es-ES" sz="3200" dirty="0" err="1" smtClean="0"/>
              <a:t>d’Amós</a:t>
            </a:r>
            <a:endParaRPr lang="es-ES" sz="3200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3600" dirty="0" err="1" smtClean="0"/>
              <a:t>Heus</a:t>
            </a:r>
            <a:r>
              <a:rPr lang="es-ES" sz="3600" dirty="0" smtClean="0"/>
              <a:t> aqu</a:t>
            </a:r>
            <a:r>
              <a:rPr lang="es-ES" sz="3600" dirty="0" smtClean="0"/>
              <a:t>í, </a:t>
            </a:r>
            <a:r>
              <a:rPr lang="es-ES" sz="3600" dirty="0" err="1" smtClean="0"/>
              <a:t>aquell</a:t>
            </a:r>
            <a:r>
              <a:rPr lang="es-ES" sz="3600" dirty="0" smtClean="0"/>
              <a:t> </a:t>
            </a:r>
            <a:r>
              <a:rPr lang="es-ES" sz="3600" dirty="0" err="1" smtClean="0"/>
              <a:t>qui</a:t>
            </a:r>
            <a:r>
              <a:rPr lang="es-ES" sz="3600" dirty="0" smtClean="0"/>
              <a:t> forma les </a:t>
            </a:r>
            <a:r>
              <a:rPr lang="es-ES" sz="3600" dirty="0" err="1" smtClean="0"/>
              <a:t>muntanyes</a:t>
            </a:r>
            <a:r>
              <a:rPr lang="es-ES" sz="3600" dirty="0" smtClean="0"/>
              <a:t> i crea </a:t>
            </a:r>
            <a:r>
              <a:rPr lang="es-ES" sz="3600" dirty="0" err="1" smtClean="0"/>
              <a:t>els</a:t>
            </a:r>
            <a:r>
              <a:rPr lang="es-ES" sz="3600" dirty="0" smtClean="0"/>
              <a:t> </a:t>
            </a:r>
            <a:r>
              <a:rPr lang="es-ES" sz="3600" dirty="0" err="1" smtClean="0"/>
              <a:t>vents</a:t>
            </a:r>
            <a:r>
              <a:rPr lang="es-ES" sz="3600" dirty="0" smtClean="0"/>
              <a:t> (…) </a:t>
            </a:r>
            <a:r>
              <a:rPr lang="es-ES" sz="3600" dirty="0" err="1" smtClean="0"/>
              <a:t>és</a:t>
            </a:r>
            <a:r>
              <a:rPr lang="es-ES" sz="3600" dirty="0" smtClean="0"/>
              <a:t> el </a:t>
            </a:r>
            <a:r>
              <a:rPr lang="es-ES" sz="3600" dirty="0" err="1" smtClean="0"/>
              <a:t>Senyor</a:t>
            </a:r>
            <a:r>
              <a:rPr lang="es-ES" sz="3600" dirty="0" smtClean="0"/>
              <a:t> </a:t>
            </a:r>
            <a:r>
              <a:rPr lang="es-ES" sz="3600" dirty="0" err="1" smtClean="0"/>
              <a:t>Totpoderós</a:t>
            </a:r>
            <a:r>
              <a:rPr lang="es-ES" sz="3600" dirty="0" smtClean="0"/>
              <a:t>. </a:t>
            </a:r>
            <a:r>
              <a:rPr lang="es-ES" sz="3600" dirty="0" err="1" smtClean="0"/>
              <a:t>Aquest</a:t>
            </a:r>
            <a:r>
              <a:rPr lang="es-ES" sz="3600" dirty="0" smtClean="0"/>
              <a:t> </a:t>
            </a:r>
            <a:r>
              <a:rPr lang="es-ES" sz="3600" dirty="0" err="1" smtClean="0"/>
              <a:t>és</a:t>
            </a:r>
            <a:r>
              <a:rPr lang="es-ES" sz="3600" dirty="0" smtClean="0"/>
              <a:t> el </a:t>
            </a:r>
            <a:r>
              <a:rPr lang="es-ES" sz="3600" dirty="0" err="1" smtClean="0"/>
              <a:t>seu</a:t>
            </a:r>
            <a:r>
              <a:rPr lang="es-ES" sz="3600" dirty="0" smtClean="0"/>
              <a:t> </a:t>
            </a:r>
            <a:r>
              <a:rPr lang="es-ES" sz="3600" dirty="0" err="1" smtClean="0"/>
              <a:t>nom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381894992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02701" y="5003126"/>
            <a:ext cx="7903100" cy="1301122"/>
          </a:xfrm>
        </p:spPr>
        <p:txBody>
          <a:bodyPr/>
          <a:lstStyle/>
          <a:p>
            <a:r>
              <a:rPr lang="es-ES" sz="3200" dirty="0" smtClean="0"/>
              <a:t>La </a:t>
            </a:r>
            <a:r>
              <a:rPr lang="es-ES" sz="3200" dirty="0" err="1" smtClean="0"/>
              <a:t>llei</a:t>
            </a:r>
            <a:r>
              <a:rPr lang="es-ES" sz="3200" dirty="0" smtClean="0"/>
              <a:t> de </a:t>
            </a:r>
            <a:r>
              <a:rPr lang="es-ES" sz="3200" dirty="0" err="1" smtClean="0"/>
              <a:t>D</a:t>
            </a:r>
            <a:r>
              <a:rPr lang="es-ES" sz="3200" dirty="0" err="1" smtClean="0"/>
              <a:t>éu</a:t>
            </a:r>
            <a:r>
              <a:rPr lang="es-ES" sz="3200" dirty="0" smtClean="0"/>
              <a:t> a la </a:t>
            </a:r>
            <a:r>
              <a:rPr lang="es-ES" sz="3200" dirty="0" err="1" smtClean="0"/>
              <a:t>profecia</a:t>
            </a:r>
            <a:r>
              <a:rPr lang="es-ES" sz="3200" dirty="0" smtClean="0"/>
              <a:t> </a:t>
            </a:r>
            <a:r>
              <a:rPr lang="es-ES" sz="3200" dirty="0" err="1" smtClean="0"/>
              <a:t>d’Amós</a:t>
            </a:r>
            <a:endParaRPr lang="es-ES" sz="3200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000" dirty="0" smtClean="0"/>
              <a:t>Per </a:t>
            </a:r>
            <a:r>
              <a:rPr lang="es-ES" sz="4000" dirty="0" err="1" smtClean="0"/>
              <a:t>haver</a:t>
            </a:r>
            <a:r>
              <a:rPr lang="es-ES" sz="4000" dirty="0" smtClean="0"/>
              <a:t> </a:t>
            </a:r>
            <a:r>
              <a:rPr lang="es-ES" sz="4000" dirty="0" err="1" smtClean="0"/>
              <a:t>menyspreat</a:t>
            </a:r>
            <a:r>
              <a:rPr lang="es-ES" sz="4000" dirty="0" smtClean="0"/>
              <a:t> la </a:t>
            </a:r>
            <a:r>
              <a:rPr lang="es-ES" sz="4000" dirty="0" err="1" smtClean="0"/>
              <a:t>llei</a:t>
            </a:r>
            <a:r>
              <a:rPr lang="es-ES" sz="4000" dirty="0" smtClean="0"/>
              <a:t> del </a:t>
            </a:r>
            <a:r>
              <a:rPr lang="es-ES" sz="4000" dirty="0" err="1" smtClean="0"/>
              <a:t>Senyor</a:t>
            </a:r>
            <a:r>
              <a:rPr lang="es-ES" sz="4000" dirty="0" smtClean="0"/>
              <a:t> i no </a:t>
            </a:r>
            <a:r>
              <a:rPr lang="es-ES" sz="4000" dirty="0" err="1" smtClean="0"/>
              <a:t>haver</a:t>
            </a:r>
            <a:r>
              <a:rPr lang="es-ES" sz="4000" dirty="0" smtClean="0"/>
              <a:t> </a:t>
            </a:r>
            <a:r>
              <a:rPr lang="es-ES" sz="4000" dirty="0" err="1" smtClean="0"/>
              <a:t>guardat</a:t>
            </a:r>
            <a:r>
              <a:rPr lang="es-ES" sz="4000" dirty="0" smtClean="0"/>
              <a:t> </a:t>
            </a:r>
            <a:r>
              <a:rPr lang="es-ES" sz="4000" dirty="0" err="1" smtClean="0"/>
              <a:t>els</a:t>
            </a:r>
            <a:r>
              <a:rPr lang="es-ES" sz="4000" dirty="0" smtClean="0"/>
              <a:t> </a:t>
            </a:r>
            <a:r>
              <a:rPr lang="es-ES" sz="4000" dirty="0" err="1" smtClean="0"/>
              <a:t>seus</a:t>
            </a:r>
            <a:r>
              <a:rPr lang="es-ES" sz="4000" dirty="0" smtClean="0"/>
              <a:t> </a:t>
            </a:r>
            <a:r>
              <a:rPr lang="es-ES" sz="4000" dirty="0" err="1" smtClean="0"/>
              <a:t>preceptes</a:t>
            </a:r>
            <a:r>
              <a:rPr lang="es-ES" sz="4000" dirty="0" smtClean="0"/>
              <a:t> (</a:t>
            </a:r>
            <a:r>
              <a:rPr lang="es-ES" sz="4000" dirty="0" err="1" smtClean="0"/>
              <a:t>judici</a:t>
            </a:r>
            <a:r>
              <a:rPr lang="es-ES" sz="4000" dirty="0" smtClean="0"/>
              <a:t> contra </a:t>
            </a:r>
            <a:r>
              <a:rPr lang="es-ES" sz="4000" dirty="0" err="1" smtClean="0"/>
              <a:t>Jud</a:t>
            </a:r>
            <a:r>
              <a:rPr lang="es-ES" sz="4000" dirty="0" err="1" smtClean="0"/>
              <a:t>à</a:t>
            </a:r>
            <a:r>
              <a:rPr lang="es-ES" sz="4000" dirty="0" smtClean="0"/>
              <a:t>)</a:t>
            </a:r>
            <a:endParaRPr lang="es-ES" sz="4000" dirty="0"/>
          </a:p>
        </p:txBody>
      </p:sp>
    </p:spTree>
    <p:extLst>
      <p:ext uri="{BB962C8B-B14F-4D97-AF65-F5344CB8AC3E}">
        <p14:creationId xmlns:p14="http://schemas.microsoft.com/office/powerpoint/2010/main" val="11051320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" y="5173510"/>
            <a:ext cx="8305800" cy="1006821"/>
          </a:xfrm>
        </p:spPr>
        <p:txBody>
          <a:bodyPr/>
          <a:lstStyle/>
          <a:p>
            <a:r>
              <a:rPr lang="es-ES" sz="3200" dirty="0" smtClean="0"/>
              <a:t>La </a:t>
            </a:r>
            <a:r>
              <a:rPr lang="es-ES" sz="3200" dirty="0" err="1" smtClean="0"/>
              <a:t>gr</a:t>
            </a:r>
            <a:r>
              <a:rPr lang="es-ES" sz="3200" dirty="0" err="1" smtClean="0"/>
              <a:t>àcia</a:t>
            </a:r>
            <a:r>
              <a:rPr lang="es-ES" sz="3200" dirty="0" smtClean="0"/>
              <a:t> de </a:t>
            </a:r>
            <a:r>
              <a:rPr lang="es-ES" sz="3200" dirty="0" err="1" smtClean="0"/>
              <a:t>Déu</a:t>
            </a:r>
            <a:r>
              <a:rPr lang="es-ES" sz="3200" dirty="0" smtClean="0"/>
              <a:t> a la </a:t>
            </a:r>
            <a:r>
              <a:rPr lang="es-ES" sz="3200" dirty="0" err="1" smtClean="0"/>
              <a:t>profecia</a:t>
            </a:r>
            <a:r>
              <a:rPr lang="es-ES" sz="3200" dirty="0" smtClean="0"/>
              <a:t> </a:t>
            </a:r>
            <a:r>
              <a:rPr lang="es-ES" sz="3200" dirty="0" err="1" smtClean="0"/>
              <a:t>d’Amós</a:t>
            </a:r>
            <a:endParaRPr lang="es-ES" sz="3200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45720" indent="0">
              <a:buNone/>
            </a:pPr>
            <a:r>
              <a:rPr lang="es-ES" sz="2800" dirty="0" err="1" smtClean="0"/>
              <a:t>L’amenaça</a:t>
            </a:r>
            <a:r>
              <a:rPr lang="es-ES" sz="2800" dirty="0" smtClean="0"/>
              <a:t> de la completa </a:t>
            </a:r>
            <a:r>
              <a:rPr lang="es-ES" sz="2800" dirty="0" err="1" smtClean="0"/>
              <a:t>devastaci</a:t>
            </a:r>
            <a:r>
              <a:rPr lang="es-ES" sz="2800" dirty="0" err="1" smtClean="0"/>
              <a:t>ó</a:t>
            </a:r>
            <a:r>
              <a:rPr lang="es-ES" sz="2800" dirty="0" smtClean="0"/>
              <a:t> </a:t>
            </a:r>
            <a:r>
              <a:rPr lang="es-ES" sz="2800" dirty="0" err="1" smtClean="0"/>
              <a:t>d’Israel</a:t>
            </a:r>
            <a:r>
              <a:rPr lang="es-ES" sz="2800" dirty="0" smtClean="0"/>
              <a:t>:</a:t>
            </a:r>
            <a:endParaRPr lang="es-ES" sz="2800" dirty="0" smtClean="0"/>
          </a:p>
          <a:p>
            <a:pPr marL="45720" indent="0">
              <a:buNone/>
            </a:pPr>
            <a:endParaRPr lang="es-ES" sz="2800" dirty="0" smtClean="0"/>
          </a:p>
          <a:p>
            <a:pPr marL="45720" indent="0">
              <a:buNone/>
            </a:pPr>
            <a:r>
              <a:rPr lang="es-ES" sz="2800" dirty="0" err="1" smtClean="0"/>
              <a:t>Senyor</a:t>
            </a:r>
            <a:r>
              <a:rPr lang="es-ES" sz="2800" dirty="0" smtClean="0"/>
              <a:t>, </a:t>
            </a:r>
            <a:r>
              <a:rPr lang="es-ES" sz="2800" dirty="0" err="1" smtClean="0"/>
              <a:t>D</a:t>
            </a:r>
            <a:r>
              <a:rPr lang="es-ES" sz="2800" dirty="0" err="1" smtClean="0"/>
              <a:t>éu</a:t>
            </a:r>
            <a:r>
              <a:rPr lang="es-ES" sz="2800" dirty="0" smtClean="0"/>
              <a:t> </a:t>
            </a:r>
            <a:r>
              <a:rPr lang="es-ES" sz="2800" dirty="0" err="1" smtClean="0"/>
              <a:t>meu</a:t>
            </a:r>
            <a:r>
              <a:rPr lang="es-ES" sz="2800" dirty="0" smtClean="0"/>
              <a:t>, tingues </a:t>
            </a:r>
            <a:r>
              <a:rPr lang="es-ES" sz="2800" dirty="0" err="1" smtClean="0"/>
              <a:t>compassió</a:t>
            </a:r>
            <a:r>
              <a:rPr lang="es-ES" sz="2800" dirty="0" smtClean="0"/>
              <a:t>! ¿</a:t>
            </a:r>
            <a:r>
              <a:rPr lang="es-ES" sz="2800" dirty="0" err="1" smtClean="0"/>
              <a:t>Com</a:t>
            </a:r>
            <a:r>
              <a:rPr lang="es-ES" sz="2800" dirty="0" smtClean="0"/>
              <a:t> </a:t>
            </a:r>
            <a:r>
              <a:rPr lang="es-ES" sz="2800" dirty="0" err="1" smtClean="0"/>
              <a:t>podrà</a:t>
            </a:r>
            <a:r>
              <a:rPr lang="es-ES" sz="2800" dirty="0" smtClean="0"/>
              <a:t> subsistir Jacob si </a:t>
            </a:r>
            <a:r>
              <a:rPr lang="es-ES" sz="2800" dirty="0" err="1" smtClean="0"/>
              <a:t>és</a:t>
            </a:r>
            <a:r>
              <a:rPr lang="es-ES" sz="2800" dirty="0" smtClean="0"/>
              <a:t> tan </a:t>
            </a:r>
            <a:r>
              <a:rPr lang="es-ES" sz="2800" dirty="0" err="1" smtClean="0"/>
              <a:t>petit</a:t>
            </a:r>
            <a:r>
              <a:rPr lang="es-ES" sz="2800" dirty="0" smtClean="0"/>
              <a:t>? </a:t>
            </a:r>
          </a:p>
          <a:p>
            <a:endParaRPr lang="es-ES" sz="2800" dirty="0"/>
          </a:p>
          <a:p>
            <a:pPr marL="45720" indent="0">
              <a:buNone/>
            </a:pPr>
            <a:r>
              <a:rPr lang="es-ES" sz="2800" dirty="0" smtClean="0"/>
              <a:t>No es </a:t>
            </a:r>
            <a:r>
              <a:rPr lang="es-ES" sz="2800" dirty="0" err="1" smtClean="0"/>
              <a:t>complirà</a:t>
            </a:r>
            <a:r>
              <a:rPr lang="es-ES" sz="2800" dirty="0" smtClean="0"/>
              <a:t>, </a:t>
            </a:r>
            <a:r>
              <a:rPr lang="es-ES" sz="2800" dirty="0" err="1" smtClean="0"/>
              <a:t>digué</a:t>
            </a:r>
            <a:r>
              <a:rPr lang="es-ES" sz="2800" dirty="0" smtClean="0"/>
              <a:t> el </a:t>
            </a:r>
            <a:r>
              <a:rPr lang="es-ES" sz="2800" dirty="0" err="1" smtClean="0"/>
              <a:t>Senyor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12328843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La </a:t>
            </a:r>
            <a:r>
              <a:rPr lang="es-ES" dirty="0" err="1" smtClean="0"/>
              <a:t>llei</a:t>
            </a:r>
            <a:r>
              <a:rPr lang="es-ES" dirty="0" smtClean="0"/>
              <a:t> de </a:t>
            </a:r>
            <a:r>
              <a:rPr lang="es-ES" dirty="0" err="1" smtClean="0"/>
              <a:t>Déu</a:t>
            </a:r>
            <a:r>
              <a:rPr lang="es-ES" dirty="0" smtClean="0"/>
              <a:t> a la </a:t>
            </a:r>
            <a:r>
              <a:rPr lang="es-ES" dirty="0" err="1" smtClean="0"/>
              <a:t>profecia</a:t>
            </a:r>
            <a:r>
              <a:rPr lang="es-ES" dirty="0" smtClean="0"/>
              <a:t> </a:t>
            </a:r>
            <a:r>
              <a:rPr lang="es-ES" dirty="0" err="1" smtClean="0"/>
              <a:t>d’Isaïes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s-ES" sz="3200" dirty="0" err="1" smtClean="0"/>
              <a:t>Compliment</a:t>
            </a:r>
            <a:r>
              <a:rPr lang="es-ES" sz="3200" dirty="0" smtClean="0"/>
              <a:t> de la </a:t>
            </a:r>
            <a:r>
              <a:rPr lang="es-ES" sz="3200" dirty="0" err="1" smtClean="0"/>
              <a:t>legislació</a:t>
            </a:r>
            <a:r>
              <a:rPr lang="es-ES" sz="3200" dirty="0" smtClean="0"/>
              <a:t> litúrgica</a:t>
            </a:r>
          </a:p>
          <a:p>
            <a:r>
              <a:rPr lang="es-ES" sz="3200" dirty="0" err="1" smtClean="0"/>
              <a:t>Incompliment</a:t>
            </a:r>
            <a:r>
              <a:rPr lang="es-ES" sz="3200" dirty="0" smtClean="0"/>
              <a:t> de la </a:t>
            </a:r>
            <a:r>
              <a:rPr lang="es-ES" sz="3200" dirty="0" err="1" smtClean="0"/>
              <a:t>legislació</a:t>
            </a:r>
            <a:r>
              <a:rPr lang="es-ES" sz="3200" dirty="0" smtClean="0"/>
              <a:t> moral i civil</a:t>
            </a:r>
          </a:p>
          <a:p>
            <a:r>
              <a:rPr lang="es-ES" sz="3200" dirty="0" err="1" smtClean="0"/>
              <a:t>Adoració</a:t>
            </a:r>
            <a:r>
              <a:rPr lang="es-ES" sz="3200" dirty="0" smtClean="0"/>
              <a:t> buida </a:t>
            </a:r>
            <a:r>
              <a:rPr lang="es-ES" sz="3200" dirty="0" err="1" smtClean="0"/>
              <a:t>sense</a:t>
            </a:r>
            <a:r>
              <a:rPr lang="es-ES" sz="3200" dirty="0" smtClean="0"/>
              <a:t> </a:t>
            </a:r>
            <a:r>
              <a:rPr lang="es-ES" sz="3200" dirty="0" err="1" smtClean="0"/>
              <a:t>penediment</a:t>
            </a:r>
            <a:r>
              <a:rPr lang="es-ES" sz="3200" dirty="0" smtClean="0"/>
              <a:t> ni </a:t>
            </a:r>
            <a:r>
              <a:rPr lang="es-ES" sz="3200" dirty="0" err="1" smtClean="0"/>
              <a:t>cors</a:t>
            </a:r>
            <a:r>
              <a:rPr lang="es-ES" sz="3200" dirty="0" smtClean="0"/>
              <a:t> </a:t>
            </a:r>
            <a:r>
              <a:rPr lang="es-ES" sz="3200" dirty="0" err="1" smtClean="0"/>
              <a:t>humiliats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229718031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5204490"/>
            <a:ext cx="7543799" cy="650561"/>
          </a:xfrm>
        </p:spPr>
        <p:txBody>
          <a:bodyPr/>
          <a:lstStyle/>
          <a:p>
            <a:r>
              <a:rPr lang="es-ES" sz="3600" dirty="0" err="1" smtClean="0"/>
              <a:t>Crist</a:t>
            </a:r>
            <a:r>
              <a:rPr lang="es-ES" sz="3600" dirty="0" smtClean="0"/>
              <a:t> a la </a:t>
            </a:r>
            <a:r>
              <a:rPr lang="es-ES" sz="3600" dirty="0" err="1" smtClean="0"/>
              <a:t>profecia</a:t>
            </a:r>
            <a:r>
              <a:rPr lang="es-ES" sz="3600" dirty="0" smtClean="0"/>
              <a:t> </a:t>
            </a:r>
            <a:r>
              <a:rPr lang="es-ES" sz="3600" dirty="0" err="1" smtClean="0"/>
              <a:t>d’Am</a:t>
            </a:r>
            <a:r>
              <a:rPr lang="es-ES" sz="3600" dirty="0" err="1" smtClean="0"/>
              <a:t>ós</a:t>
            </a:r>
            <a:endParaRPr lang="es-ES" sz="3600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>
          <a:xfrm>
            <a:off x="1143000" y="1316612"/>
            <a:ext cx="6400800" cy="2889628"/>
          </a:xfrm>
        </p:spPr>
        <p:txBody>
          <a:bodyPr>
            <a:normAutofit/>
          </a:bodyPr>
          <a:lstStyle/>
          <a:p>
            <a:pPr algn="ctr"/>
            <a:r>
              <a:rPr lang="es-ES" sz="4400" dirty="0" err="1" smtClean="0"/>
              <a:t>Aquell</a:t>
            </a:r>
            <a:r>
              <a:rPr lang="es-ES" sz="4400" dirty="0" smtClean="0"/>
              <a:t> </a:t>
            </a:r>
            <a:r>
              <a:rPr lang="es-ES" sz="4400" dirty="0" err="1" smtClean="0"/>
              <a:t>dia</a:t>
            </a:r>
            <a:r>
              <a:rPr lang="es-ES" sz="4400" dirty="0" smtClean="0"/>
              <a:t> </a:t>
            </a:r>
            <a:r>
              <a:rPr lang="es-ES" sz="4400" dirty="0" err="1" smtClean="0"/>
              <a:t>aixecar</a:t>
            </a:r>
            <a:r>
              <a:rPr lang="es-ES" sz="4400" dirty="0" err="1" smtClean="0"/>
              <a:t>é</a:t>
            </a:r>
            <a:r>
              <a:rPr lang="es-ES" sz="4400" dirty="0" smtClean="0"/>
              <a:t> el </a:t>
            </a:r>
            <a:r>
              <a:rPr lang="es-ES" sz="4400" dirty="0" err="1" smtClean="0"/>
              <a:t>tabernacle</a:t>
            </a:r>
            <a:r>
              <a:rPr lang="es-ES" sz="4400" dirty="0" smtClean="0"/>
              <a:t> </a:t>
            </a:r>
            <a:r>
              <a:rPr lang="es-ES" sz="4400" dirty="0" err="1" smtClean="0"/>
              <a:t>caigut</a:t>
            </a:r>
            <a:r>
              <a:rPr lang="es-ES" sz="4400" dirty="0" smtClean="0"/>
              <a:t> de David</a:t>
            </a:r>
            <a:endParaRPr lang="es-ES" sz="4400" dirty="0"/>
          </a:p>
        </p:txBody>
      </p:sp>
    </p:spTree>
    <p:extLst>
      <p:ext uri="{BB962C8B-B14F-4D97-AF65-F5344CB8AC3E}">
        <p14:creationId xmlns:p14="http://schemas.microsoft.com/office/powerpoint/2010/main" val="200972418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" y="5452323"/>
            <a:ext cx="8305800" cy="898393"/>
          </a:xfrm>
        </p:spPr>
        <p:txBody>
          <a:bodyPr/>
          <a:lstStyle/>
          <a:p>
            <a:r>
              <a:rPr lang="es-ES" sz="3200" dirty="0" smtClean="0"/>
              <a:t>La </a:t>
            </a:r>
            <a:r>
              <a:rPr lang="es-ES" sz="3200" dirty="0" err="1" smtClean="0"/>
              <a:t>responsabilitat</a:t>
            </a:r>
            <a:r>
              <a:rPr lang="es-ES" sz="3200" dirty="0" smtClean="0"/>
              <a:t> a la </a:t>
            </a:r>
            <a:r>
              <a:rPr lang="es-ES" sz="3200" dirty="0" err="1" smtClean="0"/>
              <a:t>profecia</a:t>
            </a:r>
            <a:r>
              <a:rPr lang="es-ES" sz="3200" dirty="0" smtClean="0"/>
              <a:t> </a:t>
            </a:r>
            <a:r>
              <a:rPr lang="es-ES" sz="3200" dirty="0" err="1" smtClean="0"/>
              <a:t>d’Am</a:t>
            </a:r>
            <a:r>
              <a:rPr lang="es-ES" sz="3200" dirty="0" err="1" smtClean="0"/>
              <a:t>ós</a:t>
            </a:r>
            <a:endParaRPr lang="es-ES" sz="3200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45720" indent="0">
              <a:buNone/>
            </a:pPr>
            <a:r>
              <a:rPr lang="es-ES" sz="2800" dirty="0" smtClean="0"/>
              <a:t>Cada naci</a:t>
            </a:r>
            <a:r>
              <a:rPr lang="es-ES" sz="2800" dirty="0" smtClean="0"/>
              <a:t>ó </a:t>
            </a:r>
            <a:r>
              <a:rPr lang="es-ES" sz="2800" dirty="0" err="1" smtClean="0"/>
              <a:t>és</a:t>
            </a:r>
            <a:r>
              <a:rPr lang="es-ES" sz="2800" dirty="0" smtClean="0"/>
              <a:t> </a:t>
            </a:r>
            <a:r>
              <a:rPr lang="es-ES" sz="2800" dirty="0" err="1" smtClean="0"/>
              <a:t>jutjada</a:t>
            </a:r>
            <a:r>
              <a:rPr lang="es-ES" sz="2800" dirty="0" smtClean="0"/>
              <a:t> </a:t>
            </a:r>
            <a:r>
              <a:rPr lang="es-ES" sz="2800" dirty="0" err="1" smtClean="0"/>
              <a:t>segons</a:t>
            </a:r>
            <a:r>
              <a:rPr lang="es-ES" sz="2800" dirty="0" smtClean="0"/>
              <a:t> el </a:t>
            </a:r>
            <a:r>
              <a:rPr lang="es-ES" sz="2800" dirty="0" err="1" smtClean="0"/>
              <a:t>nivell</a:t>
            </a:r>
            <a:r>
              <a:rPr lang="es-ES" sz="2800" dirty="0" smtClean="0"/>
              <a:t> de </a:t>
            </a:r>
            <a:r>
              <a:rPr lang="es-ES" sz="2800" dirty="0" err="1" smtClean="0"/>
              <a:t>coneixement</a:t>
            </a:r>
            <a:r>
              <a:rPr lang="es-ES" sz="2800" dirty="0" smtClean="0"/>
              <a:t> que té:</a:t>
            </a:r>
          </a:p>
          <a:p>
            <a:r>
              <a:rPr lang="es-ES" sz="2800" dirty="0" err="1" smtClean="0"/>
              <a:t>Nacions</a:t>
            </a:r>
            <a:r>
              <a:rPr lang="es-ES" sz="2800" dirty="0" smtClean="0"/>
              <a:t> </a:t>
            </a:r>
            <a:r>
              <a:rPr lang="es-ES" sz="2800" dirty="0" err="1" smtClean="0"/>
              <a:t>gentils</a:t>
            </a:r>
            <a:r>
              <a:rPr lang="es-ES" sz="2800" dirty="0" smtClean="0"/>
              <a:t>: per la </a:t>
            </a:r>
            <a:r>
              <a:rPr lang="es-ES" sz="2800" dirty="0" err="1" smtClean="0"/>
              <a:t>seva</a:t>
            </a:r>
            <a:r>
              <a:rPr lang="es-ES" sz="2800" dirty="0" smtClean="0"/>
              <a:t> </a:t>
            </a:r>
            <a:r>
              <a:rPr lang="es-ES" sz="2800" dirty="0" err="1" smtClean="0"/>
              <a:t>crueltat</a:t>
            </a:r>
            <a:endParaRPr lang="es-ES" sz="2800" dirty="0" smtClean="0"/>
          </a:p>
          <a:p>
            <a:r>
              <a:rPr lang="es-ES" sz="2800" dirty="0" err="1" smtClean="0"/>
              <a:t>Regne</a:t>
            </a:r>
            <a:r>
              <a:rPr lang="es-ES" sz="2800" dirty="0" smtClean="0"/>
              <a:t> </a:t>
            </a:r>
            <a:r>
              <a:rPr lang="es-ES" sz="2800" dirty="0" err="1" smtClean="0"/>
              <a:t>d’Israel</a:t>
            </a:r>
            <a:r>
              <a:rPr lang="es-ES" sz="2800" dirty="0" smtClean="0"/>
              <a:t>: per </a:t>
            </a:r>
            <a:r>
              <a:rPr lang="es-ES" sz="2800" dirty="0" err="1" smtClean="0"/>
              <a:t>haver</a:t>
            </a:r>
            <a:r>
              <a:rPr lang="es-ES" sz="2800" dirty="0" smtClean="0"/>
              <a:t> </a:t>
            </a:r>
            <a:r>
              <a:rPr lang="es-ES" sz="2800" dirty="0" err="1" smtClean="0"/>
              <a:t>oblidat</a:t>
            </a:r>
            <a:r>
              <a:rPr lang="es-ES" sz="2800" dirty="0" smtClean="0"/>
              <a:t> el </a:t>
            </a:r>
            <a:r>
              <a:rPr lang="es-ES" sz="2800" dirty="0" err="1" smtClean="0"/>
              <a:t>Déu</a:t>
            </a:r>
            <a:r>
              <a:rPr lang="es-ES" sz="2800" dirty="0" smtClean="0"/>
              <a:t> que </a:t>
            </a:r>
            <a:r>
              <a:rPr lang="es-ES" sz="2800" dirty="0" err="1" smtClean="0"/>
              <a:t>els</a:t>
            </a:r>
            <a:r>
              <a:rPr lang="es-ES" sz="2800" dirty="0" smtClean="0"/>
              <a:t> </a:t>
            </a:r>
            <a:r>
              <a:rPr lang="es-ES" sz="2800" dirty="0" err="1" smtClean="0"/>
              <a:t>havia</a:t>
            </a:r>
            <a:r>
              <a:rPr lang="es-ES" sz="2800" dirty="0" smtClean="0"/>
              <a:t> </a:t>
            </a:r>
            <a:r>
              <a:rPr lang="es-ES" sz="2800" dirty="0" err="1" smtClean="0"/>
              <a:t>tret</a:t>
            </a:r>
            <a:r>
              <a:rPr lang="es-ES" sz="2800" dirty="0" smtClean="0"/>
              <a:t> </a:t>
            </a:r>
            <a:r>
              <a:rPr lang="es-ES" sz="2800" dirty="0" err="1" smtClean="0"/>
              <a:t>d’Egipte</a:t>
            </a:r>
            <a:r>
              <a:rPr lang="es-ES" sz="2800" dirty="0" smtClean="0"/>
              <a:t> i no </a:t>
            </a:r>
            <a:r>
              <a:rPr lang="es-ES" sz="2800" dirty="0" err="1" smtClean="0"/>
              <a:t>haver</a:t>
            </a:r>
            <a:r>
              <a:rPr lang="es-ES" sz="2800" dirty="0" smtClean="0"/>
              <a:t> </a:t>
            </a:r>
            <a:r>
              <a:rPr lang="es-ES" sz="2800" dirty="0" err="1" smtClean="0"/>
              <a:t>escoltat</a:t>
            </a:r>
            <a:r>
              <a:rPr lang="es-ES" sz="2800" dirty="0" smtClean="0"/>
              <a:t> </a:t>
            </a:r>
            <a:r>
              <a:rPr lang="es-ES" sz="2800" dirty="0" err="1" smtClean="0"/>
              <a:t>els</a:t>
            </a:r>
            <a:r>
              <a:rPr lang="es-ES" sz="2800" dirty="0" smtClean="0"/>
              <a:t> profetes</a:t>
            </a:r>
          </a:p>
          <a:p>
            <a:r>
              <a:rPr lang="es-ES" sz="2800" dirty="0" err="1" smtClean="0"/>
              <a:t>Regne</a:t>
            </a:r>
            <a:r>
              <a:rPr lang="es-ES" sz="2800" dirty="0" smtClean="0"/>
              <a:t> de </a:t>
            </a:r>
            <a:r>
              <a:rPr lang="es-ES" sz="2800" dirty="0" err="1" smtClean="0"/>
              <a:t>Judà</a:t>
            </a:r>
            <a:r>
              <a:rPr lang="es-ES" sz="2800" dirty="0" smtClean="0"/>
              <a:t>: per </a:t>
            </a:r>
            <a:r>
              <a:rPr lang="es-ES" sz="2800" dirty="0" err="1" smtClean="0"/>
              <a:t>haver</a:t>
            </a:r>
            <a:r>
              <a:rPr lang="es-ES" sz="2800" dirty="0" smtClean="0"/>
              <a:t> </a:t>
            </a:r>
            <a:r>
              <a:rPr lang="es-ES" sz="2800" dirty="0" err="1" smtClean="0"/>
              <a:t>desobeït</a:t>
            </a:r>
            <a:r>
              <a:rPr lang="es-ES" sz="2800" dirty="0" smtClean="0"/>
              <a:t> la </a:t>
            </a:r>
            <a:r>
              <a:rPr lang="es-ES" sz="2800" dirty="0" err="1" smtClean="0"/>
              <a:t>llei</a:t>
            </a:r>
            <a:r>
              <a:rPr lang="es-ES" sz="2800" dirty="0" smtClean="0"/>
              <a:t> de </a:t>
            </a:r>
            <a:r>
              <a:rPr lang="es-ES" sz="2800" dirty="0" err="1" smtClean="0"/>
              <a:t>Déu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4767679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3375" y="5381625"/>
            <a:ext cx="7972425" cy="1238249"/>
          </a:xfrm>
        </p:spPr>
        <p:txBody>
          <a:bodyPr/>
          <a:lstStyle/>
          <a:p>
            <a:r>
              <a:rPr lang="es-ES" sz="3600" dirty="0" smtClean="0"/>
              <a:t>La </a:t>
            </a:r>
            <a:r>
              <a:rPr lang="es-ES" sz="3600" dirty="0" err="1" smtClean="0"/>
              <a:t>gràcia</a:t>
            </a:r>
            <a:r>
              <a:rPr lang="es-ES" sz="3600" dirty="0" smtClean="0"/>
              <a:t> de </a:t>
            </a:r>
            <a:r>
              <a:rPr lang="es-ES" sz="3600" dirty="0" err="1" smtClean="0"/>
              <a:t>Déu</a:t>
            </a:r>
            <a:r>
              <a:rPr lang="es-ES" sz="3600" dirty="0" smtClean="0"/>
              <a:t> a la </a:t>
            </a:r>
            <a:r>
              <a:rPr lang="es-ES" sz="3600" dirty="0" err="1" smtClean="0"/>
              <a:t>profecia</a:t>
            </a:r>
            <a:r>
              <a:rPr lang="es-ES" sz="3600" dirty="0" smtClean="0"/>
              <a:t> </a:t>
            </a:r>
            <a:r>
              <a:rPr lang="es-ES" sz="3600" dirty="0" err="1" smtClean="0"/>
              <a:t>d’Isaïes</a:t>
            </a:r>
            <a:endParaRPr lang="es-ES" sz="3600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algn="just"/>
            <a:r>
              <a:rPr lang="es-ES" sz="4000" dirty="0" err="1" smtClean="0"/>
              <a:t>Isaïes</a:t>
            </a:r>
            <a:r>
              <a:rPr lang="es-ES" sz="4000" dirty="0" smtClean="0"/>
              <a:t> </a:t>
            </a:r>
            <a:r>
              <a:rPr lang="es-ES" sz="4000" dirty="0" err="1" smtClean="0"/>
              <a:t>demana</a:t>
            </a:r>
            <a:r>
              <a:rPr lang="es-ES" sz="4000" dirty="0" smtClean="0"/>
              <a:t> </a:t>
            </a:r>
            <a:r>
              <a:rPr lang="es-ES" sz="4000" dirty="0" err="1" smtClean="0"/>
              <a:t>contínuament</a:t>
            </a:r>
            <a:r>
              <a:rPr lang="es-ES" sz="4000" dirty="0" smtClean="0"/>
              <a:t> el </a:t>
            </a:r>
            <a:r>
              <a:rPr lang="es-ES" sz="4000" dirty="0" err="1" smtClean="0"/>
              <a:t>penediment</a:t>
            </a:r>
            <a:r>
              <a:rPr lang="es-ES" sz="4000" dirty="0" smtClean="0"/>
              <a:t> a la </a:t>
            </a:r>
            <a:r>
              <a:rPr lang="es-ES" sz="4000" dirty="0" err="1" smtClean="0"/>
              <a:t>seva</a:t>
            </a:r>
            <a:r>
              <a:rPr lang="es-ES" sz="4000" dirty="0" smtClean="0"/>
              <a:t> </a:t>
            </a:r>
            <a:r>
              <a:rPr lang="es-ES" sz="4000" dirty="0" err="1" smtClean="0"/>
              <a:t>profecia</a:t>
            </a:r>
            <a:r>
              <a:rPr lang="es-ES" sz="4000" dirty="0" smtClean="0"/>
              <a:t>. </a:t>
            </a:r>
            <a:r>
              <a:rPr lang="es-ES" sz="4000" dirty="0" err="1" smtClean="0"/>
              <a:t>Assegura</a:t>
            </a:r>
            <a:r>
              <a:rPr lang="es-ES" sz="4000" dirty="0" smtClean="0"/>
              <a:t> que si el </a:t>
            </a:r>
            <a:r>
              <a:rPr lang="es-ES" sz="4000" dirty="0" err="1" smtClean="0"/>
              <a:t>poble</a:t>
            </a:r>
            <a:r>
              <a:rPr lang="es-ES" sz="4000" dirty="0" smtClean="0"/>
              <a:t> es </a:t>
            </a:r>
            <a:r>
              <a:rPr lang="es-ES" sz="4000" dirty="0" err="1" smtClean="0"/>
              <a:t>penedeix</a:t>
            </a:r>
            <a:r>
              <a:rPr lang="es-ES" sz="4000" dirty="0" smtClean="0"/>
              <a:t>, </a:t>
            </a:r>
            <a:r>
              <a:rPr lang="es-ES" sz="4000" dirty="0" err="1" smtClean="0"/>
              <a:t>Déu</a:t>
            </a:r>
            <a:r>
              <a:rPr lang="es-ES" sz="4000" dirty="0" smtClean="0"/>
              <a:t> </a:t>
            </a:r>
            <a:r>
              <a:rPr lang="es-ES" sz="4000" dirty="0" err="1" smtClean="0"/>
              <a:t>perdonarà</a:t>
            </a:r>
            <a:r>
              <a:rPr lang="es-ES" sz="4000" dirty="0" smtClean="0"/>
              <a:t> i </a:t>
            </a:r>
            <a:r>
              <a:rPr lang="es-ES" sz="4000" dirty="0" err="1" smtClean="0"/>
              <a:t>l’exili</a:t>
            </a:r>
            <a:r>
              <a:rPr lang="es-ES" sz="4000" dirty="0" smtClean="0"/>
              <a:t> no </a:t>
            </a:r>
            <a:r>
              <a:rPr lang="es-ES" sz="4000" dirty="0" err="1" smtClean="0"/>
              <a:t>tindrà</a:t>
            </a:r>
            <a:r>
              <a:rPr lang="es-ES" sz="4000" dirty="0" smtClean="0"/>
              <a:t> </a:t>
            </a:r>
            <a:r>
              <a:rPr lang="es-ES" sz="4000" dirty="0" err="1" smtClean="0"/>
              <a:t>lloc</a:t>
            </a:r>
            <a:endParaRPr lang="es-ES" sz="4000" dirty="0"/>
          </a:p>
        </p:txBody>
      </p:sp>
    </p:spTree>
    <p:extLst>
      <p:ext uri="{BB962C8B-B14F-4D97-AF65-F5344CB8AC3E}">
        <p14:creationId xmlns:p14="http://schemas.microsoft.com/office/powerpoint/2010/main" val="5425746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31875" y="5461000"/>
            <a:ext cx="6511925" cy="746125"/>
          </a:xfrm>
        </p:spPr>
        <p:txBody>
          <a:bodyPr/>
          <a:lstStyle/>
          <a:p>
            <a:r>
              <a:rPr lang="es-ES" sz="3200" dirty="0" err="1" smtClean="0"/>
              <a:t>Crist</a:t>
            </a:r>
            <a:r>
              <a:rPr lang="es-ES" sz="3200" dirty="0" smtClean="0"/>
              <a:t> a la </a:t>
            </a:r>
            <a:r>
              <a:rPr lang="es-ES" sz="3200" dirty="0" err="1" smtClean="0"/>
              <a:t>profecia</a:t>
            </a:r>
            <a:r>
              <a:rPr lang="es-ES" sz="3200" dirty="0" smtClean="0"/>
              <a:t> </a:t>
            </a:r>
            <a:r>
              <a:rPr lang="es-ES" sz="3200" dirty="0" err="1" smtClean="0"/>
              <a:t>d’Isaïes</a:t>
            </a:r>
            <a:endParaRPr lang="es-ES" sz="3200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algn="just"/>
            <a:r>
              <a:rPr lang="es-ES" sz="3200" dirty="0" err="1" smtClean="0"/>
              <a:t>Profecies</a:t>
            </a:r>
            <a:r>
              <a:rPr lang="es-ES" sz="3200" dirty="0" smtClean="0"/>
              <a:t> </a:t>
            </a:r>
            <a:r>
              <a:rPr lang="es-ES" sz="3200" dirty="0" err="1" smtClean="0"/>
              <a:t>mesiàniques</a:t>
            </a:r>
            <a:endParaRPr lang="es-ES" sz="3200" dirty="0" smtClean="0"/>
          </a:p>
          <a:p>
            <a:pPr algn="just"/>
            <a:r>
              <a:rPr lang="es-ES" sz="3200" dirty="0" err="1" smtClean="0"/>
              <a:t>Passatges</a:t>
            </a:r>
            <a:r>
              <a:rPr lang="es-ES" sz="3200" dirty="0" smtClean="0"/>
              <a:t> que </a:t>
            </a:r>
            <a:r>
              <a:rPr lang="es-ES" sz="3200" dirty="0" err="1" smtClean="0"/>
              <a:t>els</a:t>
            </a:r>
            <a:r>
              <a:rPr lang="es-ES" sz="3200" dirty="0" smtClean="0"/>
              <a:t> </a:t>
            </a:r>
            <a:r>
              <a:rPr lang="es-ES" sz="3200" dirty="0" err="1" smtClean="0"/>
              <a:t>escriptors</a:t>
            </a:r>
            <a:r>
              <a:rPr lang="es-ES" sz="3200" dirty="0" smtClean="0"/>
              <a:t> </a:t>
            </a:r>
            <a:r>
              <a:rPr lang="es-ES" sz="3200" dirty="0" err="1" smtClean="0"/>
              <a:t>neotestamentaris</a:t>
            </a:r>
            <a:r>
              <a:rPr lang="es-ES" sz="3200" dirty="0" smtClean="0"/>
              <a:t> aplicaran a </a:t>
            </a:r>
            <a:r>
              <a:rPr lang="es-ES" sz="3200" dirty="0" err="1" smtClean="0"/>
              <a:t>Crist</a:t>
            </a:r>
            <a:endParaRPr lang="es-ES" sz="3200" dirty="0" smtClean="0"/>
          </a:p>
          <a:p>
            <a:pPr algn="just"/>
            <a:r>
              <a:rPr lang="es-ES" sz="3200" dirty="0" err="1" smtClean="0"/>
              <a:t>Passatges</a:t>
            </a:r>
            <a:r>
              <a:rPr lang="es-ES" sz="3200" dirty="0" smtClean="0"/>
              <a:t> </a:t>
            </a:r>
            <a:r>
              <a:rPr lang="es-ES" sz="3200" dirty="0" err="1" smtClean="0"/>
              <a:t>profètics</a:t>
            </a:r>
            <a:r>
              <a:rPr lang="es-ES" sz="3200" dirty="0" smtClean="0"/>
              <a:t> sobre el </a:t>
            </a:r>
            <a:r>
              <a:rPr lang="es-ES" sz="3200" dirty="0" err="1" smtClean="0"/>
              <a:t>servent</a:t>
            </a:r>
            <a:r>
              <a:rPr lang="es-ES" sz="3200" dirty="0" smtClean="0"/>
              <a:t> </a:t>
            </a:r>
            <a:r>
              <a:rPr lang="es-ES" sz="3200" dirty="0" err="1" smtClean="0"/>
              <a:t>sofrent</a:t>
            </a:r>
            <a:r>
              <a:rPr lang="es-ES" sz="3200" dirty="0" smtClean="0"/>
              <a:t> que </a:t>
            </a:r>
            <a:r>
              <a:rPr lang="es-ES" sz="3200" dirty="0" err="1" smtClean="0"/>
              <a:t>ens</a:t>
            </a:r>
            <a:r>
              <a:rPr lang="es-ES" sz="3200" dirty="0" smtClean="0"/>
              <a:t> presenten </a:t>
            </a:r>
            <a:r>
              <a:rPr lang="es-ES" sz="3200" dirty="0" err="1" smtClean="0"/>
              <a:t>Crist</a:t>
            </a:r>
            <a:r>
              <a:rPr lang="es-ES" sz="3200" dirty="0" smtClean="0"/>
              <a:t> i la </a:t>
            </a:r>
            <a:r>
              <a:rPr lang="es-ES" sz="3200" dirty="0" err="1" smtClean="0"/>
              <a:t>seva</a:t>
            </a:r>
            <a:r>
              <a:rPr lang="es-ES" sz="3200" dirty="0" smtClean="0"/>
              <a:t> obra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24335108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3289" y="4810124"/>
            <a:ext cx="6512511" cy="705043"/>
          </a:xfrm>
        </p:spPr>
        <p:txBody>
          <a:bodyPr/>
          <a:lstStyle/>
          <a:p>
            <a:r>
              <a:rPr lang="es-ES" dirty="0" smtClean="0"/>
              <a:t>La </a:t>
            </a:r>
            <a:r>
              <a:rPr lang="es-ES" dirty="0" err="1" smtClean="0"/>
              <a:t>responsabilitat</a:t>
            </a:r>
            <a:r>
              <a:rPr lang="es-ES" dirty="0" smtClean="0"/>
              <a:t> a la </a:t>
            </a:r>
            <a:r>
              <a:rPr lang="es-ES" dirty="0" err="1" smtClean="0"/>
              <a:t>profecia</a:t>
            </a:r>
            <a:r>
              <a:rPr lang="es-ES" dirty="0" smtClean="0"/>
              <a:t> </a:t>
            </a:r>
            <a:r>
              <a:rPr lang="es-ES" dirty="0" err="1" smtClean="0"/>
              <a:t>d’Isaïes</a:t>
            </a:r>
            <a:r>
              <a:rPr lang="es-ES" dirty="0" smtClean="0"/>
              <a:t>	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algn="just"/>
            <a:r>
              <a:rPr lang="es-ES" sz="4800" dirty="0" smtClean="0"/>
              <a:t>El profeta </a:t>
            </a:r>
            <a:r>
              <a:rPr lang="es-ES" sz="4800" dirty="0" err="1" smtClean="0"/>
              <a:t>apel·la</a:t>
            </a:r>
            <a:r>
              <a:rPr lang="es-ES" sz="4800" dirty="0" smtClean="0"/>
              <a:t> </a:t>
            </a:r>
            <a:r>
              <a:rPr lang="es-ES" sz="4800" dirty="0" err="1" smtClean="0"/>
              <a:t>directament</a:t>
            </a:r>
            <a:r>
              <a:rPr lang="es-ES" sz="4800" dirty="0" smtClean="0"/>
              <a:t> a la </a:t>
            </a:r>
            <a:r>
              <a:rPr lang="es-ES" sz="4800" dirty="0" err="1" smtClean="0"/>
              <a:t>responsabilitat</a:t>
            </a:r>
            <a:r>
              <a:rPr lang="es-ES" sz="4800" dirty="0" smtClean="0"/>
              <a:t> </a:t>
            </a:r>
            <a:r>
              <a:rPr lang="es-ES" sz="4800" dirty="0" err="1" smtClean="0"/>
              <a:t>dels</a:t>
            </a:r>
            <a:r>
              <a:rPr lang="es-ES" sz="4800" dirty="0" smtClean="0"/>
              <a:t> </a:t>
            </a:r>
            <a:r>
              <a:rPr lang="es-ES" sz="4800" dirty="0" err="1" smtClean="0"/>
              <a:t>israelites</a:t>
            </a:r>
            <a:r>
              <a:rPr lang="es-ES" sz="4800" dirty="0" smtClean="0"/>
              <a:t> i </a:t>
            </a:r>
            <a:r>
              <a:rPr lang="es-ES" sz="4800" dirty="0" err="1" smtClean="0"/>
              <a:t>jueus</a:t>
            </a:r>
            <a:endParaRPr lang="es-ES" sz="4800" dirty="0"/>
          </a:p>
        </p:txBody>
      </p:sp>
    </p:spTree>
    <p:extLst>
      <p:ext uri="{BB962C8B-B14F-4D97-AF65-F5344CB8AC3E}">
        <p14:creationId xmlns:p14="http://schemas.microsoft.com/office/powerpoint/2010/main" val="12904319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s-ES" sz="3200" dirty="0" err="1" smtClean="0"/>
              <a:t>Segles</a:t>
            </a:r>
            <a:r>
              <a:rPr lang="es-ES" sz="3200" dirty="0" smtClean="0"/>
              <a:t> VI i VII </a:t>
            </a:r>
            <a:r>
              <a:rPr lang="es-ES" sz="3200" dirty="0" err="1" smtClean="0"/>
              <a:t>abans</a:t>
            </a:r>
            <a:r>
              <a:rPr lang="es-ES" sz="3200" dirty="0" smtClean="0"/>
              <a:t> de </a:t>
            </a:r>
            <a:r>
              <a:rPr lang="es-ES" sz="3200" dirty="0" err="1" smtClean="0"/>
              <a:t>Crist</a:t>
            </a:r>
            <a:r>
              <a:rPr lang="es-ES" sz="3200" dirty="0" smtClean="0"/>
              <a:t>. Es </a:t>
            </a:r>
            <a:r>
              <a:rPr lang="es-ES" sz="3200" dirty="0" err="1" smtClean="0"/>
              <a:t>dirigeix</a:t>
            </a:r>
            <a:r>
              <a:rPr lang="es-ES" sz="3200" dirty="0" smtClean="0"/>
              <a:t> al </a:t>
            </a:r>
            <a:r>
              <a:rPr lang="es-ES" sz="3200" dirty="0" err="1" smtClean="0"/>
              <a:t>regne</a:t>
            </a:r>
            <a:r>
              <a:rPr lang="es-ES" sz="3200" dirty="0" smtClean="0"/>
              <a:t> de </a:t>
            </a:r>
            <a:r>
              <a:rPr lang="es-ES" sz="3200" dirty="0" err="1" smtClean="0"/>
              <a:t>Jud</a:t>
            </a:r>
            <a:r>
              <a:rPr lang="es-ES" sz="3200" dirty="0" err="1" smtClean="0"/>
              <a:t>à</a:t>
            </a:r>
            <a:endParaRPr lang="es-ES" sz="3200" dirty="0"/>
          </a:p>
        </p:txBody>
      </p:sp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817581" y="1765809"/>
            <a:ext cx="7175351" cy="3159648"/>
          </a:xfrm>
        </p:spPr>
        <p:txBody>
          <a:bodyPr/>
          <a:lstStyle/>
          <a:p>
            <a:r>
              <a:rPr lang="es-ES" sz="9600" dirty="0" smtClean="0"/>
              <a:t>JEREMIES</a:t>
            </a:r>
            <a:endParaRPr lang="es-ES" sz="9600" dirty="0"/>
          </a:p>
        </p:txBody>
      </p:sp>
    </p:spTree>
    <p:extLst>
      <p:ext uri="{BB962C8B-B14F-4D97-AF65-F5344CB8AC3E}">
        <p14:creationId xmlns:p14="http://schemas.microsoft.com/office/powerpoint/2010/main" val="1959750094"/>
      </p:ext>
    </p:extLst>
  </p:cSld>
  <p:clrMapOvr>
    <a:masterClrMapping/>
  </p:clrMapOvr>
</p:sld>
</file>

<file path=ppt/theme/theme1.xml><?xml version="1.0" encoding="utf-8"?>
<a:theme xmlns:a="http://schemas.openxmlformats.org/drawingml/2006/main" name="Instalación integrada">
  <a:themeElements>
    <a:clrScheme name="Instalación integrada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Instalación integrada">
      <a:majorFont>
        <a:latin typeface="Trebuchet MS"/>
        <a:ea typeface=""/>
        <a:cs typeface=""/>
        <a:font script="Jpan" typeface="ＭＳ ゴシック"/>
        <a:font script="Hang" typeface="HY그래픽B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ＭＳ ゴシック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nstalación integrada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Instalación integrada.thmx</Template>
  <TotalTime>360</TotalTime>
  <Words>2467</Words>
  <Application>Microsoft Macintosh PowerPoint</Application>
  <PresentationFormat>Presentación en pantalla (4:3)</PresentationFormat>
  <Paragraphs>209</Paragraphs>
  <Slides>51</Slides>
  <Notes>27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51</vt:i4>
      </vt:variant>
    </vt:vector>
  </HeadingPairs>
  <TitlesOfParts>
    <vt:vector size="52" baseType="lpstr">
      <vt:lpstr>Instalación integrada</vt:lpstr>
      <vt:lpstr>Els profetes majors</vt:lpstr>
      <vt:lpstr>Els profetes menors </vt:lpstr>
      <vt:lpstr>ISAÏES</vt:lpstr>
      <vt:lpstr>La sobirania de Déu a la profecia d’Isaïes </vt:lpstr>
      <vt:lpstr>La llei de Déu a la profecia d’Isaïes</vt:lpstr>
      <vt:lpstr>La gràcia de Déu a la profecia d’Isaïes</vt:lpstr>
      <vt:lpstr>Crist a la profecia d’Isaïes</vt:lpstr>
      <vt:lpstr>La responsabilitat a la profecia d’Isaïes </vt:lpstr>
      <vt:lpstr>JEREMIES</vt:lpstr>
      <vt:lpstr>La sobirania de Déu a la profecia de Jeremies </vt:lpstr>
      <vt:lpstr>La llei de Déu a la profecia de Jeremies</vt:lpstr>
      <vt:lpstr>La gràcia de Déu a la profecia de Jeremies</vt:lpstr>
      <vt:lpstr>Crist a la profecia de Jeremies</vt:lpstr>
      <vt:lpstr>La responsabilitat a la profecia de Jeremies</vt:lpstr>
      <vt:lpstr>LAMENTACIONS</vt:lpstr>
      <vt:lpstr>La sobirania de Déu al Llibre de les Lamentacions</vt:lpstr>
      <vt:lpstr>La llei  de Déu en el Llibre de les Lamentacions</vt:lpstr>
      <vt:lpstr>Crist i la gràcia de Déu en el Llibre de les Lamentacions</vt:lpstr>
      <vt:lpstr>La responsabilitat en el Llibre de les Lamentacions</vt:lpstr>
      <vt:lpstr>EZEQUIEL</vt:lpstr>
      <vt:lpstr>La sobirania de Déu a la profecia d’Ezequiel</vt:lpstr>
      <vt:lpstr>La llei de Déu a la profecia d’Ezequiel</vt:lpstr>
      <vt:lpstr>La gràcia de Déu a la profecia d’Ezequiel</vt:lpstr>
      <vt:lpstr>Crist en el llibre d’Ezequiel</vt:lpstr>
      <vt:lpstr>La responsabilitat a la profecia d’Ezequiel</vt:lpstr>
      <vt:lpstr>DANIEL</vt:lpstr>
      <vt:lpstr>La sobirania de Déu en el llibre de Daniel</vt:lpstr>
      <vt:lpstr>La llei de Déu en el llibre de Daniel</vt:lpstr>
      <vt:lpstr>La gràcia de Déu en el llibre de Daniel</vt:lpstr>
      <vt:lpstr>Crist en el llibre de Daniel</vt:lpstr>
      <vt:lpstr>La responsabilitat en el llibre de Daniel</vt:lpstr>
      <vt:lpstr>OSEES</vt:lpstr>
      <vt:lpstr>Osees profetitza sobre la infidelitat del Regne d’Israel</vt:lpstr>
      <vt:lpstr>La sobirania de Déu a la profecia d’Osees</vt:lpstr>
      <vt:lpstr>La llei de Déu i la responsabilitat a la profecia d’Osees</vt:lpstr>
      <vt:lpstr>La gràcia de Déu a la profecia d’Osees</vt:lpstr>
      <vt:lpstr>Crist a la profecia d’Osees</vt:lpstr>
      <vt:lpstr>JOEL</vt:lpstr>
      <vt:lpstr>JOEL</vt:lpstr>
      <vt:lpstr>La sobirania de Déu a la profecia de Joel</vt:lpstr>
      <vt:lpstr>La llei de Déu a la profecia de Joel</vt:lpstr>
      <vt:lpstr>La gràcia de Déu a la profecia de Joel</vt:lpstr>
      <vt:lpstr>Crist a la profecia de Joel</vt:lpstr>
      <vt:lpstr>La responsabilitat a la profecia de Joel</vt:lpstr>
      <vt:lpstr>AMÓS</vt:lpstr>
      <vt:lpstr>AMÓS</vt:lpstr>
      <vt:lpstr>La sobirania de Déu a la profecia d’Amós</vt:lpstr>
      <vt:lpstr>La llei de Déu a la profecia d’Amós</vt:lpstr>
      <vt:lpstr>La gràcia de Déu a la profecia d’Amós</vt:lpstr>
      <vt:lpstr>Crist a la profecia d’Amós</vt:lpstr>
      <vt:lpstr>La responsabilitat a la profecia d’Amós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ISAÏES</dc:title>
  <dc:creator>Jordi Ferrón</dc:creator>
  <cp:lastModifiedBy>Jordi Ferrón</cp:lastModifiedBy>
  <cp:revision>55</cp:revision>
  <dcterms:created xsi:type="dcterms:W3CDTF">2019-05-11T15:46:13Z</dcterms:created>
  <dcterms:modified xsi:type="dcterms:W3CDTF">2019-05-17T18:25:40Z</dcterms:modified>
</cp:coreProperties>
</file>