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62"/>
  </p:notesMasterIdLst>
  <p:sldIdLst>
    <p:sldId id="261" r:id="rId2"/>
    <p:sldId id="260" r:id="rId3"/>
    <p:sldId id="262" r:id="rId4"/>
    <p:sldId id="263" r:id="rId5"/>
    <p:sldId id="270" r:id="rId6"/>
    <p:sldId id="264" r:id="rId7"/>
    <p:sldId id="271" r:id="rId8"/>
    <p:sldId id="272" r:id="rId9"/>
    <p:sldId id="265" r:id="rId10"/>
    <p:sldId id="266" r:id="rId11"/>
    <p:sldId id="267" r:id="rId12"/>
    <p:sldId id="274" r:id="rId13"/>
    <p:sldId id="268" r:id="rId14"/>
    <p:sldId id="273" r:id="rId15"/>
    <p:sldId id="269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interSettings" Target="printerSettings/printerSettings1.bin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19905-E60D-0345-A02A-0E2DE6225CA1}" type="datetimeFigureOut">
              <a:rPr lang="es-ES" smtClean="0"/>
              <a:t>05/04/19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41E32-E3CF-7C46-A68D-D1D250803B4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311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41E32-E3CF-7C46-A68D-D1D250803B40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451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Cap</a:t>
            </a:r>
            <a:r>
              <a:rPr lang="es-ES" dirty="0" smtClean="0"/>
              <a:t> 7:20</a:t>
            </a:r>
            <a:r>
              <a:rPr lang="es-ES" baseline="0" dirty="0" smtClean="0"/>
              <a:t>  i  12: 1,7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41E32-E3CF-7C46-A68D-D1D250803B40}" type="slidenum">
              <a:rPr lang="es-ES" smtClean="0"/>
              <a:t>52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7197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Caps. 1 i 12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41E32-E3CF-7C46-A68D-D1D250803B40}" type="slidenum">
              <a:rPr lang="es-ES" smtClean="0"/>
              <a:t>53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1495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Casar-se</a:t>
            </a:r>
            <a:r>
              <a:rPr lang="es-ES" baseline="0" dirty="0" smtClean="0"/>
              <a:t> i </a:t>
            </a:r>
            <a:r>
              <a:rPr lang="es-ES" baseline="0" dirty="0" err="1" smtClean="0"/>
              <a:t>gaudir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l’amor</a:t>
            </a:r>
            <a:r>
              <a:rPr lang="es-ES" baseline="0" dirty="0" smtClean="0"/>
              <a:t> i la </a:t>
            </a:r>
            <a:r>
              <a:rPr lang="es-ES" baseline="0" dirty="0" err="1" smtClean="0"/>
              <a:t>sexualitat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dins</a:t>
            </a:r>
            <a:r>
              <a:rPr lang="es-ES" baseline="0" dirty="0" smtClean="0"/>
              <a:t> del </a:t>
            </a:r>
            <a:r>
              <a:rPr lang="es-ES" baseline="0" dirty="0" err="1" smtClean="0"/>
              <a:t>matrimoni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mantenint</a:t>
            </a:r>
            <a:r>
              <a:rPr lang="es-ES" baseline="0" dirty="0" smtClean="0"/>
              <a:t> la </a:t>
            </a:r>
            <a:r>
              <a:rPr lang="es-ES" baseline="0" dirty="0" err="1" smtClean="0"/>
              <a:t>fidelitat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és</a:t>
            </a:r>
            <a:r>
              <a:rPr lang="es-ES" baseline="0" dirty="0" smtClean="0"/>
              <a:t> una manera de </a:t>
            </a:r>
            <a:r>
              <a:rPr lang="es-ES" baseline="0" dirty="0" err="1" smtClean="0"/>
              <a:t>reconèixer</a:t>
            </a:r>
            <a:r>
              <a:rPr lang="es-ES" baseline="0" dirty="0" smtClean="0"/>
              <a:t> i respectar la </a:t>
            </a:r>
            <a:r>
              <a:rPr lang="es-ES" baseline="0" dirty="0" err="1" smtClean="0"/>
              <a:t>sobirania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Déu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41E32-E3CF-7C46-A68D-D1D250803B40}" type="slidenum">
              <a:rPr lang="es-ES" smtClean="0"/>
              <a:t>58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7241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L’amor</a:t>
            </a:r>
            <a:r>
              <a:rPr lang="es-ES" dirty="0" smtClean="0"/>
              <a:t> entre el </a:t>
            </a:r>
            <a:r>
              <a:rPr lang="es-ES" dirty="0" err="1" smtClean="0"/>
              <a:t>marit</a:t>
            </a:r>
            <a:r>
              <a:rPr lang="es-ES" dirty="0" smtClean="0"/>
              <a:t> i la </a:t>
            </a:r>
            <a:r>
              <a:rPr lang="es-ES" dirty="0" err="1" smtClean="0"/>
              <a:t>muller</a:t>
            </a:r>
            <a:r>
              <a:rPr lang="es-ES" dirty="0" smtClean="0"/>
              <a:t> </a:t>
            </a:r>
            <a:r>
              <a:rPr lang="es-ES" dirty="0" err="1" smtClean="0"/>
              <a:t>hauria</a:t>
            </a:r>
            <a:r>
              <a:rPr lang="es-ES" baseline="0" dirty="0" smtClean="0"/>
              <a:t> de ser un </a:t>
            </a:r>
            <a:r>
              <a:rPr lang="es-ES" baseline="0" dirty="0" err="1" smtClean="0"/>
              <a:t>reflexe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l’amor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amb</a:t>
            </a:r>
            <a:r>
              <a:rPr lang="es-ES" baseline="0" dirty="0" smtClean="0"/>
              <a:t> el </a:t>
            </a:r>
            <a:r>
              <a:rPr lang="es-ES" baseline="0" dirty="0" err="1" smtClean="0"/>
              <a:t>qual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Crist</a:t>
            </a:r>
            <a:r>
              <a:rPr lang="es-ES" baseline="0" dirty="0" smtClean="0"/>
              <a:t> estima </a:t>
            </a:r>
            <a:r>
              <a:rPr lang="es-ES" baseline="0" dirty="0" err="1" smtClean="0"/>
              <a:t>l’església</a:t>
            </a:r>
            <a:r>
              <a:rPr lang="es-ES" baseline="0" dirty="0" smtClean="0"/>
              <a:t>: incondicional i </a:t>
            </a:r>
            <a:r>
              <a:rPr lang="es-ES" baseline="0" dirty="0" err="1" smtClean="0"/>
              <a:t>sempre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disposat</a:t>
            </a:r>
            <a:r>
              <a:rPr lang="es-ES" baseline="0" dirty="0" smtClean="0"/>
              <a:t> a perdonar </a:t>
            </a:r>
            <a:r>
              <a:rPr lang="es-ES" baseline="0" smtClean="0"/>
              <a:t>i restaurar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41E32-E3CF-7C46-A68D-D1D250803B40}" type="slidenum">
              <a:rPr lang="es-ES" smtClean="0"/>
              <a:t>60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4045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viernes 5 de abril de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viernes 5 de abril de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viernes 5 de abril de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viernes 5 de abril de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viernes 5 de abril de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viernes 5 de abril de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viernes 5 de abril de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viernes 5 de abril de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viernes 5 de abril de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viernes 5 de abril de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viernes 5 de abril de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viernes 5 de abril de 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ISRAEL: DIVIDIT EN DOS REGNES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2400" dirty="0" err="1" smtClean="0"/>
              <a:t>Regne</a:t>
            </a:r>
            <a:r>
              <a:rPr lang="es-ES" sz="2400" dirty="0" smtClean="0"/>
              <a:t> </a:t>
            </a:r>
            <a:r>
              <a:rPr lang="es-ES" sz="2400" dirty="0" err="1" smtClean="0"/>
              <a:t>d’Israel</a:t>
            </a:r>
            <a:r>
              <a:rPr lang="es-ES" sz="2400" dirty="0" smtClean="0"/>
              <a:t>, </a:t>
            </a:r>
            <a:r>
              <a:rPr lang="es-ES" sz="2400" dirty="0" err="1" smtClean="0"/>
              <a:t>integrat</a:t>
            </a:r>
            <a:r>
              <a:rPr lang="es-ES" sz="2400" dirty="0" smtClean="0"/>
              <a:t> per</a:t>
            </a:r>
            <a:endParaRPr lang="es-ES" sz="240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896547"/>
            <a:ext cx="3931920" cy="2571266"/>
          </a:xfrm>
        </p:spPr>
        <p:txBody>
          <a:bodyPr>
            <a:normAutofit/>
          </a:bodyPr>
          <a:lstStyle/>
          <a:p>
            <a:r>
              <a:rPr lang="es-ES" sz="4400" dirty="0" smtClean="0"/>
              <a:t>Les tribus del centre i del </a:t>
            </a:r>
            <a:r>
              <a:rPr lang="es-ES" sz="4400" dirty="0" err="1" smtClean="0"/>
              <a:t>nord</a:t>
            </a:r>
            <a:r>
              <a:rPr lang="es-ES" sz="4400" dirty="0" smtClean="0"/>
              <a:t> </a:t>
            </a:r>
            <a:r>
              <a:rPr lang="es-ES" sz="4400" dirty="0" err="1" smtClean="0"/>
              <a:t>d’Israel</a:t>
            </a:r>
            <a:endParaRPr lang="es-ES" sz="4400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s-ES" sz="2400" dirty="0" err="1" smtClean="0"/>
              <a:t>Regne</a:t>
            </a:r>
            <a:r>
              <a:rPr lang="es-ES" sz="2400" dirty="0" smtClean="0"/>
              <a:t> de </a:t>
            </a:r>
            <a:r>
              <a:rPr lang="es-ES" sz="2400" dirty="0" err="1" smtClean="0"/>
              <a:t>Judà</a:t>
            </a:r>
            <a:r>
              <a:rPr lang="es-ES" sz="2400" dirty="0" smtClean="0"/>
              <a:t>, </a:t>
            </a:r>
            <a:r>
              <a:rPr lang="es-ES" sz="2400" dirty="0" err="1" smtClean="0"/>
              <a:t>integrat</a:t>
            </a:r>
            <a:r>
              <a:rPr lang="es-ES" sz="2400" dirty="0" smtClean="0"/>
              <a:t> per</a:t>
            </a:r>
            <a:endParaRPr lang="es-ES" sz="2400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754880" y="2710672"/>
            <a:ext cx="3931920" cy="3679015"/>
          </a:xfrm>
        </p:spPr>
        <p:txBody>
          <a:bodyPr>
            <a:noAutofit/>
          </a:bodyPr>
          <a:lstStyle/>
          <a:p>
            <a:r>
              <a:rPr lang="es-ES" sz="2800" dirty="0" smtClean="0"/>
              <a:t>La tribu de </a:t>
            </a:r>
            <a:r>
              <a:rPr lang="es-ES" sz="2800" dirty="0" err="1" smtClean="0"/>
              <a:t>Benjamí</a:t>
            </a:r>
            <a:endParaRPr lang="es-ES" sz="2800" dirty="0" smtClean="0"/>
          </a:p>
          <a:p>
            <a:r>
              <a:rPr lang="es-ES" sz="2800" dirty="0" smtClean="0"/>
              <a:t>La tribu de </a:t>
            </a:r>
            <a:r>
              <a:rPr lang="es-ES" sz="2800" dirty="0" err="1" smtClean="0"/>
              <a:t>Judà</a:t>
            </a:r>
            <a:endParaRPr lang="es-ES" sz="2800" dirty="0" smtClean="0"/>
          </a:p>
          <a:p>
            <a:r>
              <a:rPr lang="es-ES" sz="2800" dirty="0" err="1" smtClean="0"/>
              <a:t>Els</a:t>
            </a:r>
            <a:r>
              <a:rPr lang="es-ES" sz="2800" dirty="0" smtClean="0"/>
              <a:t> levites i </a:t>
            </a:r>
            <a:r>
              <a:rPr lang="es-ES" sz="2800" dirty="0" err="1" smtClean="0"/>
              <a:t>tots</a:t>
            </a:r>
            <a:r>
              <a:rPr lang="es-ES" sz="2800" dirty="0" smtClean="0"/>
              <a:t> </a:t>
            </a:r>
            <a:r>
              <a:rPr lang="es-ES" sz="2800" dirty="0" err="1" smtClean="0"/>
              <a:t>aquells</a:t>
            </a:r>
            <a:r>
              <a:rPr lang="es-ES" sz="2800" dirty="0" smtClean="0"/>
              <a:t> </a:t>
            </a:r>
            <a:r>
              <a:rPr lang="es-ES" sz="2800" dirty="0" err="1" smtClean="0"/>
              <a:t>membres</a:t>
            </a:r>
            <a:r>
              <a:rPr lang="es-ES" sz="2800" dirty="0" smtClean="0"/>
              <a:t> de les tribus del centre/</a:t>
            </a:r>
            <a:r>
              <a:rPr lang="es-ES" sz="2800" dirty="0" err="1" smtClean="0"/>
              <a:t>nord</a:t>
            </a:r>
            <a:r>
              <a:rPr lang="es-ES" sz="2800" dirty="0" smtClean="0"/>
              <a:t>  que es van </a:t>
            </a:r>
            <a:r>
              <a:rPr lang="es-ES" sz="2800" dirty="0" err="1" smtClean="0"/>
              <a:t>voler</a:t>
            </a:r>
            <a:r>
              <a:rPr lang="es-ES" sz="2800" dirty="0" smtClean="0"/>
              <a:t> </a:t>
            </a:r>
            <a:r>
              <a:rPr lang="es-ES" sz="2800" dirty="0" err="1" smtClean="0"/>
              <a:t>mantenir</a:t>
            </a:r>
            <a:r>
              <a:rPr lang="es-ES" sz="2800" dirty="0" smtClean="0"/>
              <a:t> </a:t>
            </a:r>
            <a:r>
              <a:rPr lang="es-ES" sz="2800" dirty="0" err="1" smtClean="0"/>
              <a:t>fidels</a:t>
            </a:r>
            <a:r>
              <a:rPr lang="es-ES" sz="2800" dirty="0" smtClean="0"/>
              <a:t> al </a:t>
            </a:r>
            <a:r>
              <a:rPr lang="es-ES" sz="2800" dirty="0" err="1" smtClean="0"/>
              <a:t>Senyor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86838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400" dirty="0" err="1" smtClean="0"/>
              <a:t>Déu</a:t>
            </a:r>
            <a:r>
              <a:rPr lang="es-ES" sz="4400" dirty="0" smtClean="0"/>
              <a:t> fa retornar un </a:t>
            </a:r>
            <a:r>
              <a:rPr lang="es-ES" sz="4400" dirty="0" err="1" smtClean="0"/>
              <a:t>poble</a:t>
            </a:r>
            <a:r>
              <a:rPr lang="es-ES" sz="4400" dirty="0" smtClean="0"/>
              <a:t> que no </a:t>
            </a:r>
            <a:r>
              <a:rPr lang="es-ES" sz="4400" dirty="0" err="1" smtClean="0"/>
              <a:t>havia</a:t>
            </a:r>
            <a:r>
              <a:rPr lang="es-ES" sz="4400" dirty="0" smtClean="0"/>
              <a:t> </a:t>
            </a:r>
            <a:r>
              <a:rPr lang="es-ES" sz="4400" dirty="0" err="1" smtClean="0"/>
              <a:t>fet</a:t>
            </a:r>
            <a:r>
              <a:rPr lang="es-ES" sz="4400" dirty="0" smtClean="0"/>
              <a:t> </a:t>
            </a:r>
            <a:r>
              <a:rPr lang="es-ES" sz="4400" dirty="0" err="1" smtClean="0"/>
              <a:t>cap</a:t>
            </a:r>
            <a:r>
              <a:rPr lang="es-ES" sz="4400" dirty="0" smtClean="0"/>
              <a:t> </a:t>
            </a:r>
            <a:r>
              <a:rPr lang="es-ES" sz="4400" dirty="0" err="1" smtClean="0"/>
              <a:t>mèrit</a:t>
            </a:r>
            <a:r>
              <a:rPr lang="es-ES" sz="4400" dirty="0" smtClean="0"/>
              <a:t> per a </a:t>
            </a:r>
            <a:r>
              <a:rPr lang="es-ES" sz="4400" dirty="0" err="1" smtClean="0"/>
              <a:t>mereixer-ho</a:t>
            </a:r>
            <a:endParaRPr lang="es-E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4368054"/>
            <a:ext cx="6400800" cy="1564444"/>
          </a:xfrm>
        </p:spPr>
        <p:txBody>
          <a:bodyPr/>
          <a:lstStyle/>
          <a:p>
            <a:pPr algn="ctr"/>
            <a:r>
              <a:rPr lang="es-ES" dirty="0" smtClean="0"/>
              <a:t>La </a:t>
            </a:r>
            <a:r>
              <a:rPr lang="es-ES" dirty="0" err="1" smtClean="0"/>
              <a:t>Gràcia</a:t>
            </a:r>
            <a:r>
              <a:rPr lang="es-ES" dirty="0" smtClean="0"/>
              <a:t> de </a:t>
            </a:r>
            <a:r>
              <a:rPr lang="es-ES" dirty="0" err="1" smtClean="0"/>
              <a:t>Déu</a:t>
            </a:r>
            <a:r>
              <a:rPr lang="es-ES" dirty="0" smtClean="0"/>
              <a:t> en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llibres</a:t>
            </a:r>
            <a:r>
              <a:rPr lang="es-ES" dirty="0" smtClean="0"/>
              <a:t> </a:t>
            </a:r>
            <a:r>
              <a:rPr lang="es-ES" dirty="0" err="1" smtClean="0"/>
              <a:t>d’Esdres</a:t>
            </a:r>
            <a:r>
              <a:rPr lang="es-ES" dirty="0" smtClean="0"/>
              <a:t> i </a:t>
            </a:r>
            <a:r>
              <a:rPr lang="es-ES" dirty="0" err="1" smtClean="0"/>
              <a:t>Nehemies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4462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000" dirty="0" err="1" smtClean="0"/>
              <a:t>Reanudació</a:t>
            </a:r>
            <a:r>
              <a:rPr lang="es-ES" sz="4000" dirty="0" smtClean="0"/>
              <a:t> </a:t>
            </a:r>
            <a:r>
              <a:rPr lang="es-ES" sz="4000" dirty="0" err="1" smtClean="0"/>
              <a:t>dels</a:t>
            </a:r>
            <a:r>
              <a:rPr lang="es-ES" sz="4000" dirty="0" smtClean="0"/>
              <a:t> </a:t>
            </a:r>
            <a:r>
              <a:rPr lang="es-ES" sz="4000" dirty="0" err="1" smtClean="0"/>
              <a:t>sacrificis</a:t>
            </a:r>
            <a:r>
              <a:rPr lang="es-ES" sz="4000" dirty="0" smtClean="0"/>
              <a:t>, </a:t>
            </a:r>
            <a:r>
              <a:rPr lang="es-ES" sz="4000" dirty="0" err="1" smtClean="0"/>
              <a:t>com</a:t>
            </a:r>
            <a:r>
              <a:rPr lang="es-ES" sz="4000" dirty="0" smtClean="0"/>
              <a:t> a </a:t>
            </a:r>
            <a:r>
              <a:rPr lang="es-ES" sz="4000" dirty="0" err="1" smtClean="0"/>
              <a:t>anunci</a:t>
            </a:r>
            <a:r>
              <a:rPr lang="es-ES" sz="4000" dirty="0" smtClean="0"/>
              <a:t> </a:t>
            </a:r>
            <a:r>
              <a:rPr lang="es-ES" sz="4000" dirty="0" err="1" smtClean="0"/>
              <a:t>anticipat</a:t>
            </a:r>
            <a:r>
              <a:rPr lang="es-ES" sz="4000" dirty="0" smtClean="0"/>
              <a:t> del </a:t>
            </a:r>
            <a:r>
              <a:rPr lang="es-ES" sz="4000" dirty="0" err="1" smtClean="0"/>
              <a:t>veritable</a:t>
            </a:r>
            <a:r>
              <a:rPr lang="es-ES" sz="4000" dirty="0" smtClean="0"/>
              <a:t> </a:t>
            </a:r>
            <a:r>
              <a:rPr lang="es-ES" sz="4000" dirty="0" err="1" smtClean="0"/>
              <a:t>sacrifici</a:t>
            </a:r>
            <a:endParaRPr lang="es-ES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4368054"/>
            <a:ext cx="6400800" cy="889746"/>
          </a:xfrm>
        </p:spPr>
        <p:txBody>
          <a:bodyPr/>
          <a:lstStyle/>
          <a:p>
            <a:r>
              <a:rPr lang="es-ES" dirty="0" err="1" smtClean="0"/>
              <a:t>Crist</a:t>
            </a:r>
            <a:r>
              <a:rPr lang="es-ES" dirty="0" smtClean="0"/>
              <a:t> en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llibres</a:t>
            </a:r>
            <a:r>
              <a:rPr lang="es-ES" dirty="0" smtClean="0"/>
              <a:t> </a:t>
            </a:r>
            <a:r>
              <a:rPr lang="es-ES" dirty="0" err="1" smtClean="0"/>
              <a:t>d’Esdres</a:t>
            </a:r>
            <a:r>
              <a:rPr lang="es-ES" dirty="0" smtClean="0"/>
              <a:t> i </a:t>
            </a:r>
            <a:r>
              <a:rPr lang="es-ES" dirty="0" err="1" smtClean="0"/>
              <a:t>Nehemies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1998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449196"/>
            <a:ext cx="7848600" cy="3252807"/>
          </a:xfrm>
        </p:spPr>
        <p:txBody>
          <a:bodyPr/>
          <a:lstStyle/>
          <a:p>
            <a:r>
              <a:rPr lang="es-ES" sz="2000" dirty="0" smtClean="0"/>
              <a:t>- </a:t>
            </a:r>
            <a:r>
              <a:rPr lang="es-ES" sz="1800" dirty="0" smtClean="0"/>
              <a:t>NEHEMIES DEIXA UNA POSICIÓ PRIVILEGIADA PER A DUR A TERME LA VOLUNTAT DE DÉU A JERUSALEM </a:t>
            </a:r>
            <a:br>
              <a:rPr lang="es-ES" sz="1800" dirty="0" smtClean="0"/>
            </a:br>
            <a:r>
              <a:rPr lang="es-ES" sz="1800" dirty="0" smtClean="0"/>
              <a:t/>
            </a:r>
            <a:br>
              <a:rPr lang="es-ES" sz="1800" dirty="0" smtClean="0"/>
            </a:br>
            <a:r>
              <a:rPr lang="es-ES" sz="1800" dirty="0"/>
              <a:t>-</a:t>
            </a:r>
            <a:r>
              <a:rPr lang="es-ES" sz="1800" dirty="0" err="1" smtClean="0"/>
              <a:t>Nehemies</a:t>
            </a:r>
            <a:r>
              <a:rPr lang="es-ES" sz="1800" dirty="0" smtClean="0"/>
              <a:t> porta el </a:t>
            </a:r>
            <a:r>
              <a:rPr lang="es-ES" sz="1800" dirty="0" err="1" smtClean="0"/>
              <a:t>poble</a:t>
            </a:r>
            <a:r>
              <a:rPr lang="es-ES" sz="1800" dirty="0" smtClean="0"/>
              <a:t> </a:t>
            </a:r>
            <a:r>
              <a:rPr lang="es-ES" sz="1800" dirty="0" err="1" smtClean="0"/>
              <a:t>lluny</a:t>
            </a:r>
            <a:r>
              <a:rPr lang="es-ES" sz="1800" dirty="0" smtClean="0"/>
              <a:t> </a:t>
            </a:r>
            <a:r>
              <a:rPr lang="es-ES" sz="1800" dirty="0" err="1" smtClean="0"/>
              <a:t>d’un</a:t>
            </a:r>
            <a:r>
              <a:rPr lang="es-ES" sz="1800" dirty="0" smtClean="0"/>
              <a:t> </a:t>
            </a:r>
            <a:r>
              <a:rPr lang="es-ES" sz="1800" dirty="0" err="1" smtClean="0"/>
              <a:t>rei</a:t>
            </a:r>
            <a:r>
              <a:rPr lang="es-ES" sz="1800" dirty="0" smtClean="0"/>
              <a:t> que no </a:t>
            </a:r>
            <a:r>
              <a:rPr lang="es-ES" sz="1800" dirty="0" err="1" smtClean="0"/>
              <a:t>és</a:t>
            </a:r>
            <a:r>
              <a:rPr lang="es-ES" sz="1800" dirty="0" smtClean="0"/>
              <a:t> de </a:t>
            </a:r>
            <a:r>
              <a:rPr lang="es-ES" sz="1800" dirty="0" err="1" smtClean="0"/>
              <a:t>déu</a:t>
            </a:r>
            <a:r>
              <a:rPr lang="es-ES" sz="1800" dirty="0" smtClean="0"/>
              <a:t> </a:t>
            </a:r>
            <a:r>
              <a:rPr lang="es-ES" sz="1800" dirty="0" err="1" smtClean="0"/>
              <a:t>cap</a:t>
            </a:r>
            <a:r>
              <a:rPr lang="es-ES" sz="1800" dirty="0" smtClean="0"/>
              <a:t> a la </a:t>
            </a:r>
            <a:r>
              <a:rPr lang="es-ES" sz="1800" dirty="0" err="1" smtClean="0"/>
              <a:t>terra</a:t>
            </a:r>
            <a:r>
              <a:rPr lang="es-ES" sz="1800" dirty="0" smtClean="0"/>
              <a:t> de la </a:t>
            </a:r>
            <a:r>
              <a:rPr lang="es-ES" sz="1800" dirty="0" err="1" smtClean="0"/>
              <a:t>seva</a:t>
            </a:r>
            <a:r>
              <a:rPr lang="es-ES" sz="1800" dirty="0" smtClean="0"/>
              <a:t> </a:t>
            </a:r>
            <a:r>
              <a:rPr lang="es-ES" sz="1800" dirty="0" err="1" smtClean="0"/>
              <a:t>llibertat</a:t>
            </a:r>
            <a:r>
              <a:rPr lang="es-ES" sz="1800" dirty="0" smtClean="0"/>
              <a:t/>
            </a:r>
            <a:br>
              <a:rPr lang="es-ES" sz="1800" dirty="0" smtClean="0"/>
            </a:br>
            <a:r>
              <a:rPr lang="es-ES" sz="1800" dirty="0" smtClean="0"/>
              <a:t/>
            </a:r>
            <a:br>
              <a:rPr lang="es-ES" sz="1800" dirty="0" smtClean="0"/>
            </a:br>
            <a:r>
              <a:rPr lang="es-ES" sz="1800" dirty="0" smtClean="0"/>
              <a:t>- </a:t>
            </a:r>
            <a:r>
              <a:rPr lang="es-ES" sz="1800" dirty="0" err="1" smtClean="0"/>
              <a:t>Nehemies</a:t>
            </a:r>
            <a:r>
              <a:rPr lang="es-ES" sz="1800" dirty="0" smtClean="0"/>
              <a:t>: </a:t>
            </a:r>
            <a:r>
              <a:rPr lang="es-ES" sz="1800" dirty="0" err="1" smtClean="0"/>
              <a:t>governador</a:t>
            </a:r>
            <a:r>
              <a:rPr lang="es-ES" sz="1800" dirty="0" smtClean="0"/>
              <a:t> del </a:t>
            </a:r>
            <a:r>
              <a:rPr lang="es-ES" sz="1800" dirty="0" err="1" smtClean="0"/>
              <a:t>poble</a:t>
            </a:r>
            <a:r>
              <a:rPr lang="es-ES" sz="1800" dirty="0" smtClean="0"/>
              <a:t/>
            </a:r>
            <a:br>
              <a:rPr lang="es-ES" sz="1800" dirty="0" smtClean="0"/>
            </a:br>
            <a:r>
              <a:rPr lang="es-ES" sz="1800" dirty="0" smtClean="0"/>
              <a:t/>
            </a:r>
            <a:br>
              <a:rPr lang="es-ES" sz="1800" dirty="0" smtClean="0"/>
            </a:br>
            <a:r>
              <a:rPr lang="es-ES" sz="1800" dirty="0" smtClean="0"/>
              <a:t>- </a:t>
            </a:r>
            <a:r>
              <a:rPr lang="es-ES" sz="1800" dirty="0" err="1" smtClean="0"/>
              <a:t>nehemies</a:t>
            </a:r>
            <a:r>
              <a:rPr lang="es-ES" sz="1800" dirty="0" smtClean="0"/>
              <a:t>: </a:t>
            </a:r>
            <a:r>
              <a:rPr lang="es-ES" sz="1800" dirty="0" err="1"/>
              <a:t>Amenaçat</a:t>
            </a:r>
            <a:r>
              <a:rPr lang="es-ES" sz="1800" dirty="0"/>
              <a:t> de </a:t>
            </a:r>
            <a:r>
              <a:rPr lang="es-ES" sz="1800" dirty="0" err="1"/>
              <a:t>mort</a:t>
            </a:r>
            <a:r>
              <a:rPr lang="es-ES" sz="1800" dirty="0"/>
              <a:t>, </a:t>
            </a:r>
            <a:r>
              <a:rPr lang="es-ES" sz="1800" dirty="0" err="1"/>
              <a:t>titllat</a:t>
            </a:r>
            <a:r>
              <a:rPr lang="es-ES" sz="1800" dirty="0"/>
              <a:t> de </a:t>
            </a:r>
            <a:r>
              <a:rPr lang="es-ES" sz="1800" dirty="0" err="1"/>
              <a:t>mentider</a:t>
            </a:r>
            <a:r>
              <a:rPr lang="es-ES" sz="1800" dirty="0"/>
              <a:t>, i </a:t>
            </a:r>
            <a:r>
              <a:rPr lang="es-ES" sz="1800" dirty="0" err="1"/>
              <a:t>enfrontant</a:t>
            </a:r>
            <a:r>
              <a:rPr lang="es-ES" sz="1800" dirty="0"/>
              <a:t> una gran </a:t>
            </a:r>
            <a:r>
              <a:rPr lang="es-ES" sz="1800" dirty="0" err="1"/>
              <a:t>oposició</a:t>
            </a:r>
            <a:r>
              <a:rPr lang="es-ES" sz="1800" dirty="0"/>
              <a:t>, va </a:t>
            </a:r>
            <a:r>
              <a:rPr lang="es-ES" sz="1800" dirty="0" err="1"/>
              <a:t>dur</a:t>
            </a:r>
            <a:r>
              <a:rPr lang="es-ES" sz="1800" dirty="0"/>
              <a:t> a </a:t>
            </a:r>
            <a:r>
              <a:rPr lang="es-ES" sz="1800" dirty="0" err="1"/>
              <a:t>terme</a:t>
            </a:r>
            <a:r>
              <a:rPr lang="es-ES" sz="1800" dirty="0"/>
              <a:t> </a:t>
            </a:r>
            <a:r>
              <a:rPr lang="es-ES" sz="1800" dirty="0" err="1"/>
              <a:t>l’obra</a:t>
            </a:r>
            <a:r>
              <a:rPr lang="es-ES" sz="1800" dirty="0"/>
              <a:t> que </a:t>
            </a:r>
            <a:r>
              <a:rPr lang="es-ES" sz="1800" dirty="0" err="1"/>
              <a:t>Déu</a:t>
            </a:r>
            <a:r>
              <a:rPr lang="es-ES" sz="1800" dirty="0"/>
              <a:t> li ha </a:t>
            </a:r>
            <a:r>
              <a:rPr lang="es-ES" sz="1800" dirty="0" err="1"/>
              <a:t>encomanat</a:t>
            </a:r>
            <a:r>
              <a:rPr lang="es-ES" sz="1800" dirty="0"/>
              <a:t> a </a:t>
            </a:r>
            <a:r>
              <a:rPr lang="es-ES" sz="1800" dirty="0" err="1"/>
              <a:t>Jerusalem</a:t>
            </a:r>
            <a:r>
              <a:rPr lang="es-ES" sz="1800" dirty="0"/>
              <a:t/>
            </a:r>
            <a:br>
              <a:rPr lang="es-ES" sz="1800" dirty="0"/>
            </a:br>
            <a:endParaRPr lang="es-ES" sz="1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19218" y="3810430"/>
            <a:ext cx="5808174" cy="2648714"/>
          </a:xfrm>
        </p:spPr>
        <p:txBody>
          <a:bodyPr>
            <a:normAutofit/>
          </a:bodyPr>
          <a:lstStyle/>
          <a:p>
            <a:pPr algn="ctr"/>
            <a:r>
              <a:rPr lang="es-ES" sz="2800" dirty="0" err="1" smtClean="0"/>
              <a:t>Nehemies</a:t>
            </a:r>
            <a:r>
              <a:rPr lang="es-ES" sz="2800" dirty="0" smtClean="0"/>
              <a:t>: </a:t>
            </a:r>
            <a:r>
              <a:rPr lang="es-ES" sz="2800" dirty="0" err="1" smtClean="0"/>
              <a:t>tipus</a:t>
            </a:r>
            <a:r>
              <a:rPr lang="es-ES" sz="2800" dirty="0" smtClean="0"/>
              <a:t> de </a:t>
            </a:r>
            <a:r>
              <a:rPr lang="es-ES" sz="2800" dirty="0" err="1" smtClean="0"/>
              <a:t>Crist</a:t>
            </a:r>
            <a:endParaRPr lang="es-ES" sz="2800" dirty="0" smtClean="0"/>
          </a:p>
          <a:p>
            <a:pPr algn="ctr"/>
            <a:endParaRPr lang="es-ES" dirty="0"/>
          </a:p>
          <a:p>
            <a:pPr algn="ctr"/>
            <a:endParaRPr lang="es-ES" dirty="0" smtClean="0"/>
          </a:p>
          <a:p>
            <a:pPr algn="ctr"/>
            <a:endParaRPr lang="es-ES" dirty="0"/>
          </a:p>
          <a:p>
            <a:pPr algn="ctr"/>
            <a:r>
              <a:rPr lang="es-ES" dirty="0" err="1" smtClean="0"/>
              <a:t>Crist</a:t>
            </a:r>
            <a:r>
              <a:rPr lang="es-ES" dirty="0" smtClean="0"/>
              <a:t> en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llibres</a:t>
            </a:r>
            <a:r>
              <a:rPr lang="es-ES" dirty="0" smtClean="0"/>
              <a:t> </a:t>
            </a:r>
            <a:r>
              <a:rPr lang="es-ES" dirty="0" err="1" smtClean="0"/>
              <a:t>d’Esdres</a:t>
            </a:r>
            <a:r>
              <a:rPr lang="es-ES" dirty="0" smtClean="0"/>
              <a:t> i </a:t>
            </a:r>
            <a:r>
              <a:rPr lang="es-ES" dirty="0" err="1" smtClean="0"/>
              <a:t>Nehemies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75731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2400" dirty="0" err="1" smtClean="0"/>
              <a:t>Déu</a:t>
            </a:r>
            <a:r>
              <a:rPr lang="es-ES" sz="2400" dirty="0" smtClean="0"/>
              <a:t> toca el </a:t>
            </a:r>
            <a:r>
              <a:rPr lang="es-ES" sz="2400" dirty="0" err="1" smtClean="0"/>
              <a:t>cor</a:t>
            </a:r>
            <a:r>
              <a:rPr lang="es-ES" sz="2400" dirty="0" smtClean="0"/>
              <a:t> del </a:t>
            </a:r>
            <a:r>
              <a:rPr lang="es-ES" sz="2400" dirty="0" err="1" smtClean="0"/>
              <a:t>rei</a:t>
            </a:r>
            <a:r>
              <a:rPr lang="es-ES" sz="2400" dirty="0" smtClean="0"/>
              <a:t> </a:t>
            </a:r>
            <a:r>
              <a:rPr lang="es-ES" sz="2400" dirty="0" err="1" smtClean="0"/>
              <a:t>cir</a:t>
            </a:r>
            <a:r>
              <a:rPr lang="es-ES" sz="2400" dirty="0" smtClean="0"/>
              <a:t> </a:t>
            </a:r>
            <a:r>
              <a:rPr lang="es-ES" sz="2400" dirty="0" err="1" smtClean="0"/>
              <a:t>perquè</a:t>
            </a:r>
            <a:r>
              <a:rPr lang="es-ES" sz="2400" dirty="0" smtClean="0"/>
              <a:t> </a:t>
            </a:r>
            <a:r>
              <a:rPr lang="es-ES" sz="2400" dirty="0" err="1" smtClean="0"/>
              <a:t>adopti</a:t>
            </a:r>
            <a:r>
              <a:rPr lang="es-ES" sz="2400" dirty="0" smtClean="0"/>
              <a:t> una determinada política, </a:t>
            </a:r>
            <a:r>
              <a:rPr lang="es-ES" sz="2400" dirty="0" err="1" smtClean="0"/>
              <a:t>però</a:t>
            </a:r>
            <a:r>
              <a:rPr lang="es-ES" sz="2400" dirty="0" smtClean="0"/>
              <a:t> </a:t>
            </a:r>
            <a:r>
              <a:rPr lang="es-ES" sz="2400" dirty="0" err="1" smtClean="0"/>
              <a:t>esdres</a:t>
            </a:r>
            <a:r>
              <a:rPr lang="es-ES" sz="2400" dirty="0" smtClean="0"/>
              <a:t>, </a:t>
            </a:r>
            <a:r>
              <a:rPr lang="es-ES" sz="2400" dirty="0" err="1" smtClean="0"/>
              <a:t>nehemies</a:t>
            </a:r>
            <a:r>
              <a:rPr lang="es-ES" sz="2400" dirty="0" smtClean="0"/>
              <a:t>  i </a:t>
            </a:r>
            <a:r>
              <a:rPr lang="es-ES" sz="2400" dirty="0" err="1" smtClean="0"/>
              <a:t>els</a:t>
            </a:r>
            <a:r>
              <a:rPr lang="es-ES" sz="2400" dirty="0" smtClean="0"/>
              <a:t> </a:t>
            </a:r>
            <a:r>
              <a:rPr lang="es-ES" sz="2400" dirty="0" err="1" smtClean="0"/>
              <a:t>jueus</a:t>
            </a:r>
            <a:r>
              <a:rPr lang="es-ES" sz="2400" dirty="0" smtClean="0"/>
              <a:t> han de </a:t>
            </a:r>
            <a:r>
              <a:rPr lang="es-ES" sz="2400" dirty="0" err="1" smtClean="0"/>
              <a:t>fer</a:t>
            </a:r>
            <a:r>
              <a:rPr lang="es-ES" sz="2400" dirty="0" smtClean="0"/>
              <a:t> el </a:t>
            </a:r>
            <a:r>
              <a:rPr lang="es-ES" sz="2400" dirty="0" err="1" smtClean="0"/>
              <a:t>seu</a:t>
            </a:r>
            <a:r>
              <a:rPr lang="es-ES" sz="2400" dirty="0" smtClean="0"/>
              <a:t> </a:t>
            </a:r>
            <a:r>
              <a:rPr lang="es-ES" sz="2400" dirty="0" err="1" smtClean="0"/>
              <a:t>camí</a:t>
            </a:r>
            <a:r>
              <a:rPr lang="es-ES" sz="2400" dirty="0" smtClean="0"/>
              <a:t> de tornada, enfrontar-se </a:t>
            </a:r>
            <a:r>
              <a:rPr lang="es-ES" sz="2400" dirty="0" err="1" smtClean="0"/>
              <a:t>als</a:t>
            </a:r>
            <a:r>
              <a:rPr lang="es-ES" sz="2400" dirty="0" smtClean="0"/>
              <a:t> </a:t>
            </a:r>
            <a:r>
              <a:rPr lang="es-ES" sz="2400" dirty="0" err="1" smtClean="0"/>
              <a:t>adversaris</a:t>
            </a:r>
            <a:r>
              <a:rPr lang="es-ES" sz="2400" dirty="0" smtClean="0"/>
              <a:t>, i </a:t>
            </a:r>
            <a:r>
              <a:rPr lang="es-ES" sz="2400" dirty="0" err="1" smtClean="0"/>
              <a:t>assumir</a:t>
            </a:r>
            <a:r>
              <a:rPr lang="es-ES" sz="2400" dirty="0" smtClean="0"/>
              <a:t> la tasca de la </a:t>
            </a:r>
            <a:r>
              <a:rPr lang="es-ES" sz="2400" dirty="0" err="1" smtClean="0"/>
              <a:t>reconstrucció</a:t>
            </a:r>
            <a:r>
              <a:rPr lang="es-ES" sz="2400" dirty="0" smtClean="0"/>
              <a:t> de les </a:t>
            </a:r>
            <a:r>
              <a:rPr lang="es-ES" sz="2400" dirty="0" err="1" smtClean="0"/>
              <a:t>muralles</a:t>
            </a:r>
            <a:r>
              <a:rPr lang="es-ES" sz="2400" dirty="0" smtClean="0"/>
              <a:t> i el temple</a:t>
            </a:r>
            <a:endParaRPr lang="es-ES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4430012"/>
            <a:ext cx="6400800" cy="1285632"/>
          </a:xfrm>
        </p:spPr>
        <p:txBody>
          <a:bodyPr>
            <a:normAutofit/>
          </a:bodyPr>
          <a:lstStyle/>
          <a:p>
            <a:pPr algn="ctr"/>
            <a:r>
              <a:rPr lang="es-ES" sz="2800" dirty="0" smtClean="0"/>
              <a:t>La </a:t>
            </a:r>
            <a:r>
              <a:rPr lang="es-ES" sz="2800" dirty="0" err="1" smtClean="0"/>
              <a:t>responsabilitat</a:t>
            </a:r>
            <a:r>
              <a:rPr lang="es-ES" sz="2800" dirty="0" smtClean="0"/>
              <a:t> en </a:t>
            </a:r>
            <a:r>
              <a:rPr lang="es-ES" sz="2800" dirty="0" err="1" smtClean="0"/>
              <a:t>els</a:t>
            </a:r>
            <a:r>
              <a:rPr lang="es-ES" sz="2800" dirty="0" smtClean="0"/>
              <a:t> </a:t>
            </a:r>
            <a:r>
              <a:rPr lang="es-ES" sz="2800" dirty="0" err="1" smtClean="0"/>
              <a:t>llibres</a:t>
            </a:r>
            <a:r>
              <a:rPr lang="es-ES" sz="2800" dirty="0" smtClean="0"/>
              <a:t> </a:t>
            </a:r>
            <a:r>
              <a:rPr lang="es-ES" sz="2800" dirty="0" err="1" smtClean="0"/>
              <a:t>d’Esdres</a:t>
            </a:r>
            <a:r>
              <a:rPr lang="es-ES" sz="2800" dirty="0" smtClean="0"/>
              <a:t> i </a:t>
            </a:r>
            <a:r>
              <a:rPr lang="es-ES" sz="2800" dirty="0" err="1" smtClean="0"/>
              <a:t>Nehemies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801139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DESPRÉS DE LA LECTURA DE LA LLEI I LA FESTA DELS TABERNACLES, ELS JUEUS FAN UNA CONFESSIÓ PÚBLICA DELS SEUS PECATS I SIGNEN I SEGELLEN UN PACTE AMB DÉU</a:t>
            </a:r>
            <a:endParaRPr lang="es-ES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93960" y="4182180"/>
            <a:ext cx="5692639" cy="1075620"/>
          </a:xfrm>
        </p:spPr>
        <p:txBody>
          <a:bodyPr/>
          <a:lstStyle/>
          <a:p>
            <a:pPr algn="ctr"/>
            <a:r>
              <a:rPr lang="es-ES" dirty="0"/>
              <a:t>La </a:t>
            </a:r>
            <a:r>
              <a:rPr lang="es-ES" dirty="0" err="1"/>
              <a:t>responsabilitat</a:t>
            </a:r>
            <a:r>
              <a:rPr lang="es-ES" dirty="0"/>
              <a:t> en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llibres</a:t>
            </a:r>
            <a:r>
              <a:rPr lang="es-ES" dirty="0"/>
              <a:t> </a:t>
            </a:r>
            <a:r>
              <a:rPr lang="es-ES" dirty="0" err="1"/>
              <a:t>d’Esdres</a:t>
            </a:r>
            <a:r>
              <a:rPr lang="es-ES" dirty="0"/>
              <a:t> i </a:t>
            </a:r>
            <a:r>
              <a:rPr lang="es-ES" dirty="0" err="1"/>
              <a:t>Nehemies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1481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400" dirty="0" err="1" smtClean="0"/>
              <a:t>Els</a:t>
            </a:r>
            <a:r>
              <a:rPr lang="es-ES" sz="4400" dirty="0" smtClean="0"/>
              <a:t> </a:t>
            </a:r>
            <a:r>
              <a:rPr lang="es-ES" sz="4400" dirty="0" err="1" smtClean="0"/>
              <a:t>jueus</a:t>
            </a:r>
            <a:r>
              <a:rPr lang="es-ES" sz="4400" dirty="0" smtClean="0"/>
              <a:t> han </a:t>
            </a:r>
            <a:r>
              <a:rPr lang="es-ES" sz="4400" dirty="0" err="1" smtClean="0"/>
              <a:t>d’assumir</a:t>
            </a:r>
            <a:r>
              <a:rPr lang="es-ES" sz="4400" dirty="0" smtClean="0"/>
              <a:t> la falta </a:t>
            </a:r>
            <a:r>
              <a:rPr lang="es-ES" sz="4400" dirty="0" err="1" smtClean="0"/>
              <a:t>comesa</a:t>
            </a:r>
            <a:r>
              <a:rPr lang="es-ES" sz="4400" dirty="0" smtClean="0"/>
              <a:t> en casar-se </a:t>
            </a:r>
            <a:r>
              <a:rPr lang="es-ES" sz="4400" dirty="0" err="1" smtClean="0"/>
              <a:t>amb</a:t>
            </a:r>
            <a:r>
              <a:rPr lang="es-ES" sz="4400" dirty="0" smtClean="0"/>
              <a:t> dones </a:t>
            </a:r>
            <a:r>
              <a:rPr lang="es-ES" sz="4400" dirty="0" err="1" smtClean="0"/>
              <a:t>estrangeres</a:t>
            </a:r>
            <a:endParaRPr lang="es-E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4166690"/>
            <a:ext cx="6400800" cy="1091110"/>
          </a:xfrm>
        </p:spPr>
        <p:txBody>
          <a:bodyPr/>
          <a:lstStyle/>
          <a:p>
            <a:pPr algn="ctr"/>
            <a:r>
              <a:rPr lang="es-ES" dirty="0"/>
              <a:t>La </a:t>
            </a:r>
            <a:r>
              <a:rPr lang="es-ES" dirty="0" err="1"/>
              <a:t>responsabilitat</a:t>
            </a:r>
            <a:r>
              <a:rPr lang="es-ES" dirty="0"/>
              <a:t> en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llibres</a:t>
            </a:r>
            <a:r>
              <a:rPr lang="es-ES" dirty="0"/>
              <a:t> </a:t>
            </a:r>
            <a:r>
              <a:rPr lang="es-ES" dirty="0" err="1"/>
              <a:t>d’Esdres</a:t>
            </a:r>
            <a:r>
              <a:rPr lang="es-ES" dirty="0"/>
              <a:t> i </a:t>
            </a:r>
            <a:r>
              <a:rPr lang="es-ES" dirty="0" err="1"/>
              <a:t>Nehemies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4614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400" dirty="0" smtClean="0"/>
              <a:t>NEHEMIES </a:t>
            </a:r>
            <a:r>
              <a:rPr lang="es-ES" sz="4400" dirty="0" smtClean="0"/>
              <a:t>i ESDRES SURTEN </a:t>
            </a:r>
            <a:r>
              <a:rPr lang="es-ES" sz="4400" dirty="0" smtClean="0"/>
              <a:t>DE LA SEVA ZONA DE CONFORT COM A </a:t>
            </a:r>
            <a:r>
              <a:rPr lang="es-ES" sz="4400" dirty="0" smtClean="0"/>
              <a:t>COPER </a:t>
            </a:r>
            <a:r>
              <a:rPr lang="es-ES" sz="4400" dirty="0" smtClean="0"/>
              <a:t>DEL </a:t>
            </a:r>
            <a:r>
              <a:rPr lang="es-ES" sz="4400" dirty="0" smtClean="0"/>
              <a:t>REI I ESCRIVA</a:t>
            </a:r>
            <a:endParaRPr lang="es-E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9450" y="4306096"/>
            <a:ext cx="5677150" cy="951704"/>
          </a:xfrm>
        </p:spPr>
        <p:txBody>
          <a:bodyPr/>
          <a:lstStyle/>
          <a:p>
            <a:r>
              <a:rPr lang="es-ES" dirty="0"/>
              <a:t>La </a:t>
            </a:r>
            <a:r>
              <a:rPr lang="es-ES" dirty="0" err="1"/>
              <a:t>responsabilitat</a:t>
            </a:r>
            <a:r>
              <a:rPr lang="es-ES" dirty="0"/>
              <a:t> en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llibres</a:t>
            </a:r>
            <a:r>
              <a:rPr lang="es-ES" dirty="0"/>
              <a:t> </a:t>
            </a:r>
            <a:r>
              <a:rPr lang="es-ES" dirty="0" err="1"/>
              <a:t>d’Esdres</a:t>
            </a:r>
            <a:r>
              <a:rPr lang="es-ES" dirty="0"/>
              <a:t> i </a:t>
            </a:r>
            <a:r>
              <a:rPr lang="es-ES" dirty="0" err="1"/>
              <a:t>Nehemies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1279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34388" y="1533467"/>
            <a:ext cx="4569096" cy="1579934"/>
          </a:xfrm>
        </p:spPr>
        <p:txBody>
          <a:bodyPr>
            <a:normAutofit/>
          </a:bodyPr>
          <a:lstStyle/>
          <a:p>
            <a:r>
              <a:rPr lang="es-ES" sz="6600" dirty="0" smtClean="0"/>
              <a:t>ESTER</a:t>
            </a:r>
            <a:endParaRPr lang="es-ES" sz="66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4677845"/>
            <a:ext cx="7772400" cy="1471507"/>
          </a:xfrm>
        </p:spPr>
        <p:txBody>
          <a:bodyPr>
            <a:normAutofit/>
          </a:bodyPr>
          <a:lstStyle/>
          <a:p>
            <a:pPr algn="ctr"/>
            <a:r>
              <a:rPr lang="es-ES" sz="2800" dirty="0" smtClean="0"/>
              <a:t>A través </a:t>
            </a:r>
            <a:r>
              <a:rPr lang="es-ES" sz="2800" dirty="0" err="1" smtClean="0"/>
              <a:t>d’</a:t>
            </a:r>
            <a:r>
              <a:rPr lang="es-ES" sz="2800" dirty="0" err="1"/>
              <a:t>u</a:t>
            </a:r>
            <a:r>
              <a:rPr lang="es-ES" sz="2800" dirty="0" err="1" smtClean="0"/>
              <a:t>na</a:t>
            </a:r>
            <a:r>
              <a:rPr lang="es-ES" sz="2800" dirty="0" smtClean="0"/>
              <a:t> dona </a:t>
            </a:r>
            <a:r>
              <a:rPr lang="es-ES" sz="2800" dirty="0" err="1" smtClean="0"/>
              <a:t>ferma</a:t>
            </a:r>
            <a:r>
              <a:rPr lang="es-ES" sz="2800" dirty="0" smtClean="0"/>
              <a:t> i </a:t>
            </a:r>
            <a:r>
              <a:rPr lang="es-ES" sz="2800" dirty="0" err="1" smtClean="0"/>
              <a:t>valenta</a:t>
            </a:r>
            <a:r>
              <a:rPr lang="es-ES" sz="2800" dirty="0" smtClean="0"/>
              <a:t>, </a:t>
            </a:r>
            <a:r>
              <a:rPr lang="es-ES" sz="2800" dirty="0" err="1" smtClean="0"/>
              <a:t>Déu</a:t>
            </a:r>
            <a:r>
              <a:rPr lang="es-ES" sz="2800" dirty="0" smtClean="0"/>
              <a:t> </a:t>
            </a:r>
            <a:r>
              <a:rPr lang="es-ES" sz="2800" dirty="0" err="1" smtClean="0"/>
              <a:t>protegeix</a:t>
            </a:r>
            <a:r>
              <a:rPr lang="es-ES" sz="2800" dirty="0" smtClean="0"/>
              <a:t> el </a:t>
            </a:r>
            <a:r>
              <a:rPr lang="es-ES" sz="2800" dirty="0" err="1" smtClean="0"/>
              <a:t>seu</a:t>
            </a:r>
            <a:r>
              <a:rPr lang="es-ES" sz="2800" dirty="0" smtClean="0"/>
              <a:t> </a:t>
            </a:r>
            <a:r>
              <a:rPr lang="es-ES" sz="2800" dirty="0" err="1" smtClean="0"/>
              <a:t>poble</a:t>
            </a:r>
            <a:r>
              <a:rPr lang="es-ES" sz="2800" dirty="0" smtClean="0"/>
              <a:t> de </a:t>
            </a:r>
            <a:r>
              <a:rPr lang="es-ES" sz="2800" dirty="0" err="1" smtClean="0"/>
              <a:t>l’extinció</a:t>
            </a:r>
            <a:r>
              <a:rPr lang="es-ES" sz="2800" dirty="0" smtClean="0"/>
              <a:t> un </a:t>
            </a:r>
            <a:r>
              <a:rPr lang="es-ES" sz="2800" dirty="0" err="1" smtClean="0"/>
              <a:t>altre</a:t>
            </a:r>
            <a:r>
              <a:rPr lang="es-ES" sz="2800" dirty="0" smtClean="0"/>
              <a:t> </a:t>
            </a:r>
            <a:r>
              <a:rPr lang="es-ES" sz="2800" dirty="0" err="1" smtClean="0"/>
              <a:t>cop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479115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820946"/>
            <a:ext cx="7848600" cy="2477879"/>
          </a:xfrm>
        </p:spPr>
        <p:txBody>
          <a:bodyPr/>
          <a:lstStyle/>
          <a:p>
            <a:pPr algn="ctr"/>
            <a:r>
              <a:rPr lang="es-ES" dirty="0" err="1" smtClean="0"/>
              <a:t>Déu</a:t>
            </a:r>
            <a:r>
              <a:rPr lang="es-ES" dirty="0" smtClean="0"/>
              <a:t> </a:t>
            </a:r>
            <a:r>
              <a:rPr lang="es-ES" dirty="0" err="1" smtClean="0"/>
              <a:t>guia</a:t>
            </a:r>
            <a:r>
              <a:rPr lang="es-ES" dirty="0" smtClean="0"/>
              <a:t> </a:t>
            </a:r>
            <a:r>
              <a:rPr lang="es-ES" dirty="0" err="1" smtClean="0"/>
              <a:t>sobiranament</a:t>
            </a:r>
            <a:r>
              <a:rPr lang="es-ES" dirty="0" smtClean="0"/>
              <a:t>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esdeveniments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16518" y="4460992"/>
            <a:ext cx="5770081" cy="1564444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 err="1" smtClean="0"/>
              <a:t>Sobirania</a:t>
            </a:r>
            <a:r>
              <a:rPr lang="es-ES" dirty="0" smtClean="0"/>
              <a:t> de </a:t>
            </a:r>
            <a:r>
              <a:rPr lang="es-ES" dirty="0" err="1" smtClean="0"/>
              <a:t>Déu</a:t>
            </a:r>
            <a:r>
              <a:rPr lang="es-ES" dirty="0" smtClean="0"/>
              <a:t> en el </a:t>
            </a:r>
            <a:r>
              <a:rPr lang="es-ES" dirty="0" err="1" smtClean="0"/>
              <a:t>Llibre</a:t>
            </a:r>
            <a:r>
              <a:rPr lang="es-ES" dirty="0" smtClean="0"/>
              <a:t> </a:t>
            </a:r>
            <a:r>
              <a:rPr lang="es-ES" dirty="0" err="1" smtClean="0"/>
              <a:t>d’Ester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7390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800" dirty="0" err="1" smtClean="0"/>
              <a:t>Mardoqueu</a:t>
            </a:r>
            <a:r>
              <a:rPr lang="es-ES" sz="4800" dirty="0" smtClean="0"/>
              <a:t> </a:t>
            </a:r>
            <a:r>
              <a:rPr lang="es-ES" sz="4800" dirty="0" err="1" smtClean="0"/>
              <a:t>obeeix</a:t>
            </a:r>
            <a:r>
              <a:rPr lang="es-ES" sz="4800" dirty="0" smtClean="0"/>
              <a:t> la </a:t>
            </a:r>
            <a:r>
              <a:rPr lang="es-ES" sz="4800" dirty="0" err="1" smtClean="0"/>
              <a:t>llei</a:t>
            </a:r>
            <a:r>
              <a:rPr lang="es-ES" sz="4800" dirty="0" smtClean="0"/>
              <a:t> de </a:t>
            </a:r>
            <a:r>
              <a:rPr lang="es-ES" sz="4800" dirty="0" err="1" smtClean="0"/>
              <a:t>déu</a:t>
            </a:r>
            <a:r>
              <a:rPr lang="es-ES" sz="4800" dirty="0" smtClean="0"/>
              <a:t> </a:t>
            </a:r>
            <a:r>
              <a:rPr lang="es-ES" sz="4800" dirty="0" err="1" smtClean="0"/>
              <a:t>abans</a:t>
            </a:r>
            <a:r>
              <a:rPr lang="es-ES" sz="4800" dirty="0" smtClean="0"/>
              <a:t> que la </a:t>
            </a:r>
            <a:r>
              <a:rPr lang="es-ES" sz="4800" dirty="0" err="1" smtClean="0"/>
              <a:t>llei</a:t>
            </a:r>
            <a:r>
              <a:rPr lang="es-ES" sz="4800" dirty="0" smtClean="0"/>
              <a:t> del </a:t>
            </a:r>
            <a:r>
              <a:rPr lang="es-ES" sz="4800" dirty="0" err="1" smtClean="0"/>
              <a:t>rei</a:t>
            </a:r>
            <a:endParaRPr lang="es-ES" sz="4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6892" y="4724314"/>
            <a:ext cx="6644550" cy="867415"/>
          </a:xfrm>
        </p:spPr>
        <p:txBody>
          <a:bodyPr>
            <a:noAutofit/>
          </a:bodyPr>
          <a:lstStyle/>
          <a:p>
            <a:r>
              <a:rPr lang="es-ES" sz="2800" dirty="0" smtClean="0"/>
              <a:t>La </a:t>
            </a:r>
            <a:r>
              <a:rPr lang="es-ES" sz="2800" dirty="0" err="1" smtClean="0"/>
              <a:t>Llei</a:t>
            </a:r>
            <a:r>
              <a:rPr lang="es-ES" sz="2800" dirty="0" smtClean="0"/>
              <a:t> de </a:t>
            </a:r>
            <a:r>
              <a:rPr lang="es-ES" sz="2800" dirty="0" err="1" smtClean="0"/>
              <a:t>Déu</a:t>
            </a:r>
            <a:r>
              <a:rPr lang="es-ES" sz="2800" dirty="0" smtClean="0"/>
              <a:t> en el </a:t>
            </a:r>
            <a:r>
              <a:rPr lang="es-ES" sz="2800" dirty="0" err="1" smtClean="0"/>
              <a:t>llibre</a:t>
            </a:r>
            <a:r>
              <a:rPr lang="es-ES" sz="2800" dirty="0" smtClean="0"/>
              <a:t> </a:t>
            </a:r>
            <a:r>
              <a:rPr lang="es-ES" sz="2800" dirty="0" err="1" smtClean="0"/>
              <a:t>d’Ester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517994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dirty="0" smtClean="0"/>
              <a:t>SITUACIÓ DEL POBLE DE DÉU EN ACABAR EL SEGON LLIBRE DELS REIS I EL SEGON LLIBRE DE LES CRÒNIQUES</a:t>
            </a:r>
            <a:endParaRPr lang="es-ES" sz="32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998151"/>
            <a:ext cx="3931920" cy="666051"/>
          </a:xfrm>
        </p:spPr>
        <p:txBody>
          <a:bodyPr>
            <a:normAutofit fontScale="92500" lnSpcReduction="10000"/>
          </a:bodyPr>
          <a:lstStyle/>
          <a:p>
            <a:r>
              <a:rPr lang="es-ES" dirty="0" err="1" smtClean="0"/>
              <a:t>Regne</a:t>
            </a:r>
            <a:r>
              <a:rPr lang="es-ES" dirty="0" smtClean="0"/>
              <a:t> </a:t>
            </a:r>
            <a:r>
              <a:rPr lang="es-ES" dirty="0" err="1" smtClean="0"/>
              <a:t>d’Israel</a:t>
            </a:r>
            <a:r>
              <a:rPr lang="es-ES" dirty="0" smtClean="0"/>
              <a:t> (tribus del centre/</a:t>
            </a:r>
            <a:r>
              <a:rPr lang="es-ES" dirty="0" err="1" smtClean="0"/>
              <a:t>nord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865566"/>
            <a:ext cx="3931920" cy="3524121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El </a:t>
            </a:r>
            <a:r>
              <a:rPr lang="es-ES" dirty="0" err="1" smtClean="0"/>
              <a:t>Regne</a:t>
            </a:r>
            <a:r>
              <a:rPr lang="es-ES" dirty="0" smtClean="0"/>
              <a:t> </a:t>
            </a:r>
            <a:r>
              <a:rPr lang="es-ES" dirty="0" err="1" smtClean="0"/>
              <a:t>cau</a:t>
            </a:r>
            <a:r>
              <a:rPr lang="es-ES" dirty="0" smtClean="0"/>
              <a:t> en </a:t>
            </a:r>
            <a:r>
              <a:rPr lang="es-ES" dirty="0" err="1" smtClean="0"/>
              <a:t>mans</a:t>
            </a:r>
            <a:r>
              <a:rPr lang="es-ES" dirty="0" smtClean="0"/>
              <a:t> </a:t>
            </a:r>
            <a:r>
              <a:rPr lang="es-ES" dirty="0" err="1" smtClean="0"/>
              <a:t>d’Assíria</a:t>
            </a:r>
            <a:endParaRPr lang="es-ES" dirty="0"/>
          </a:p>
          <a:p>
            <a:r>
              <a:rPr lang="es-ES" dirty="0" smtClean="0"/>
              <a:t>El </a:t>
            </a:r>
            <a:r>
              <a:rPr lang="es-ES" dirty="0" err="1" smtClean="0"/>
              <a:t>Regne</a:t>
            </a:r>
            <a:r>
              <a:rPr lang="es-ES" dirty="0" smtClean="0"/>
              <a:t> </a:t>
            </a:r>
            <a:r>
              <a:rPr lang="es-ES" dirty="0" err="1" smtClean="0"/>
              <a:t>desapareix</a:t>
            </a:r>
            <a:r>
              <a:rPr lang="es-ES" dirty="0" smtClean="0"/>
              <a:t> </a:t>
            </a:r>
            <a:r>
              <a:rPr lang="es-ES" dirty="0" err="1" smtClean="0"/>
              <a:t>com</a:t>
            </a:r>
            <a:r>
              <a:rPr lang="es-ES" dirty="0" smtClean="0"/>
              <a:t> a </a:t>
            </a:r>
            <a:r>
              <a:rPr lang="es-ES" dirty="0" err="1" smtClean="0"/>
              <a:t>Entitat</a:t>
            </a:r>
            <a:r>
              <a:rPr lang="es-ES" dirty="0" smtClean="0"/>
              <a:t> política</a:t>
            </a:r>
          </a:p>
          <a:p>
            <a:r>
              <a:rPr lang="es-ES" dirty="0" smtClean="0"/>
              <a:t>La </a:t>
            </a:r>
            <a:r>
              <a:rPr lang="es-ES" dirty="0" err="1" smtClean="0"/>
              <a:t>població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deportada i queda </a:t>
            </a:r>
            <a:r>
              <a:rPr lang="es-ES" dirty="0" err="1" smtClean="0"/>
              <a:t>diluïda</a:t>
            </a:r>
            <a:r>
              <a:rPr lang="es-ES" dirty="0" smtClean="0"/>
              <a:t> entre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pobles</a:t>
            </a:r>
            <a:r>
              <a:rPr lang="es-ES" dirty="0" smtClean="0"/>
              <a:t> </a:t>
            </a:r>
            <a:r>
              <a:rPr lang="es-ES" dirty="0" err="1" smtClean="0"/>
              <a:t>d’Assíria</a:t>
            </a:r>
            <a:endParaRPr lang="es-ES" dirty="0" smtClean="0"/>
          </a:p>
          <a:p>
            <a:r>
              <a:rPr lang="es-ES" dirty="0" smtClean="0"/>
              <a:t>FI DEL REGNE D’ISRAEL	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dirty="0" err="1" smtClean="0"/>
              <a:t>Regne</a:t>
            </a:r>
            <a:r>
              <a:rPr lang="es-ES" dirty="0" smtClean="0"/>
              <a:t> de </a:t>
            </a:r>
            <a:r>
              <a:rPr lang="es-ES" dirty="0" err="1" smtClean="0"/>
              <a:t>Judà</a:t>
            </a:r>
            <a:r>
              <a:rPr lang="es-ES" dirty="0" smtClean="0"/>
              <a:t> (tribus del Sud)</a:t>
            </a:r>
            <a:endParaRPr lang="es-ES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El </a:t>
            </a:r>
            <a:r>
              <a:rPr lang="es-ES" dirty="0" err="1" smtClean="0"/>
              <a:t>Regne</a:t>
            </a:r>
            <a:r>
              <a:rPr lang="es-ES" dirty="0" smtClean="0"/>
              <a:t> </a:t>
            </a:r>
            <a:r>
              <a:rPr lang="es-ES" dirty="0" err="1" smtClean="0"/>
              <a:t>cau</a:t>
            </a:r>
            <a:r>
              <a:rPr lang="es-ES" dirty="0" smtClean="0"/>
              <a:t> en </a:t>
            </a:r>
            <a:r>
              <a:rPr lang="es-ES" dirty="0" err="1" smtClean="0"/>
              <a:t>mans</a:t>
            </a:r>
            <a:r>
              <a:rPr lang="es-ES" dirty="0" smtClean="0"/>
              <a:t> de </a:t>
            </a:r>
            <a:r>
              <a:rPr lang="es-ES" dirty="0" err="1" smtClean="0"/>
              <a:t>Babilònia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 err="1" smtClean="0"/>
              <a:t>Regne</a:t>
            </a:r>
            <a:r>
              <a:rPr lang="es-ES" dirty="0" smtClean="0"/>
              <a:t> </a:t>
            </a:r>
            <a:r>
              <a:rPr lang="es-ES" dirty="0" err="1" smtClean="0"/>
              <a:t>subsisteix</a:t>
            </a:r>
            <a:r>
              <a:rPr lang="es-ES" dirty="0" smtClean="0"/>
              <a:t> </a:t>
            </a:r>
            <a:r>
              <a:rPr lang="es-ES" dirty="0" err="1" smtClean="0"/>
              <a:t>com</a:t>
            </a:r>
            <a:r>
              <a:rPr lang="es-ES" dirty="0" smtClean="0"/>
              <a:t> a </a:t>
            </a:r>
            <a:r>
              <a:rPr lang="es-ES" dirty="0" err="1" smtClean="0"/>
              <a:t>província</a:t>
            </a:r>
            <a:r>
              <a:rPr lang="es-ES" dirty="0" smtClean="0"/>
              <a:t> de </a:t>
            </a:r>
            <a:r>
              <a:rPr lang="es-ES" dirty="0" err="1" smtClean="0"/>
              <a:t>Babilònia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 err="1" smtClean="0"/>
              <a:t>població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deportada, </a:t>
            </a:r>
            <a:r>
              <a:rPr lang="es-ES" dirty="0" err="1" smtClean="0"/>
              <a:t>però</a:t>
            </a:r>
            <a:r>
              <a:rPr lang="es-ES" dirty="0" smtClean="0"/>
              <a:t> al </a:t>
            </a:r>
            <a:r>
              <a:rPr lang="es-ES" dirty="0" err="1" smtClean="0"/>
              <a:t>territori</a:t>
            </a:r>
            <a:r>
              <a:rPr lang="es-ES" dirty="0" smtClean="0"/>
              <a:t> hi queda un </a:t>
            </a:r>
            <a:r>
              <a:rPr lang="es-ES" dirty="0" err="1" smtClean="0"/>
              <a:t>remanent</a:t>
            </a:r>
            <a:r>
              <a:rPr lang="es-ES" dirty="0" smtClean="0"/>
              <a:t> </a:t>
            </a:r>
            <a:r>
              <a:rPr lang="es-ES" dirty="0" err="1" smtClean="0"/>
              <a:t>molt</a:t>
            </a:r>
            <a:r>
              <a:rPr lang="es-ES" dirty="0" smtClean="0"/>
              <a:t> </a:t>
            </a:r>
            <a:r>
              <a:rPr lang="es-ES" dirty="0" err="1" smtClean="0"/>
              <a:t>reduït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 err="1" smtClean="0"/>
              <a:t>població</a:t>
            </a:r>
            <a:r>
              <a:rPr lang="es-ES" dirty="0" smtClean="0"/>
              <a:t> deportada es </a:t>
            </a:r>
            <a:r>
              <a:rPr lang="es-ES" dirty="0" err="1" smtClean="0"/>
              <a:t>manté</a:t>
            </a:r>
            <a:r>
              <a:rPr lang="es-ES" dirty="0" smtClean="0"/>
              <a:t> separada de la resta de </a:t>
            </a:r>
            <a:r>
              <a:rPr lang="es-ES" dirty="0" err="1" smtClean="0"/>
              <a:t>pobles</a:t>
            </a:r>
            <a:r>
              <a:rPr lang="es-ES" dirty="0"/>
              <a:t> </a:t>
            </a:r>
            <a:r>
              <a:rPr lang="es-ES" dirty="0" err="1" smtClean="0"/>
              <a:t>conquerits</a:t>
            </a:r>
            <a:r>
              <a:rPr lang="es-ES" dirty="0" smtClean="0"/>
              <a:t> per </a:t>
            </a:r>
            <a:r>
              <a:rPr lang="es-ES" dirty="0" err="1" smtClean="0"/>
              <a:t>Babilònia</a:t>
            </a:r>
            <a:r>
              <a:rPr lang="es-ES" dirty="0" smtClean="0"/>
              <a:t> i conserva la </a:t>
            </a:r>
            <a:r>
              <a:rPr lang="es-ES" dirty="0" err="1" smtClean="0"/>
              <a:t>seva</a:t>
            </a:r>
            <a:r>
              <a:rPr lang="es-ES" dirty="0" smtClean="0"/>
              <a:t> </a:t>
            </a:r>
            <a:r>
              <a:rPr lang="es-ES" dirty="0" err="1" smtClean="0"/>
              <a:t>identitat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9207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800" dirty="0" smtClean="0"/>
              <a:t>Ester 3:8</a:t>
            </a:r>
            <a:br>
              <a:rPr lang="es-ES" sz="4800" dirty="0" smtClean="0"/>
            </a:br>
            <a:r>
              <a:rPr lang="es-ES" sz="4800" dirty="0" smtClean="0"/>
              <a:t>Hi ha un </a:t>
            </a:r>
            <a:r>
              <a:rPr lang="es-ES" sz="4800" dirty="0" err="1" smtClean="0"/>
              <a:t>poble</a:t>
            </a:r>
            <a:r>
              <a:rPr lang="es-ES" sz="4800" dirty="0" smtClean="0"/>
              <a:t> que té unes </a:t>
            </a:r>
            <a:r>
              <a:rPr lang="es-ES" sz="4800" dirty="0" err="1" smtClean="0"/>
              <a:t>lleis</a:t>
            </a:r>
            <a:r>
              <a:rPr lang="es-ES" sz="4800" dirty="0" smtClean="0"/>
              <a:t> </a:t>
            </a:r>
            <a:r>
              <a:rPr lang="es-ES" sz="4800" dirty="0" err="1" smtClean="0"/>
              <a:t>diferens</a:t>
            </a:r>
            <a:endParaRPr lang="es-ES" sz="4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10800" y="4538438"/>
            <a:ext cx="6226360" cy="719361"/>
          </a:xfrm>
        </p:spPr>
        <p:txBody>
          <a:bodyPr>
            <a:normAutofit/>
          </a:bodyPr>
          <a:lstStyle/>
          <a:p>
            <a:r>
              <a:rPr lang="es-ES" sz="2800" dirty="0"/>
              <a:t>La </a:t>
            </a:r>
            <a:r>
              <a:rPr lang="es-ES" sz="2800" dirty="0" err="1"/>
              <a:t>Llei</a:t>
            </a:r>
            <a:r>
              <a:rPr lang="es-ES" sz="2800" dirty="0"/>
              <a:t> de </a:t>
            </a:r>
            <a:r>
              <a:rPr lang="es-ES" sz="2800" dirty="0" err="1"/>
              <a:t>Déu</a:t>
            </a:r>
            <a:r>
              <a:rPr lang="es-ES" sz="2800" dirty="0"/>
              <a:t> en el </a:t>
            </a:r>
            <a:r>
              <a:rPr lang="es-ES" sz="2800" dirty="0" err="1"/>
              <a:t>llibre</a:t>
            </a:r>
            <a:r>
              <a:rPr lang="es-ES" sz="2800" dirty="0"/>
              <a:t> </a:t>
            </a:r>
            <a:r>
              <a:rPr lang="es-ES" sz="2800" dirty="0" err="1"/>
              <a:t>d’Ester</a:t>
            </a:r>
            <a:endParaRPr lang="es-ES" sz="2800" dirty="0"/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503234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dirty="0" smtClean="0"/>
              <a:t>El </a:t>
            </a:r>
            <a:r>
              <a:rPr lang="es-ES" dirty="0" err="1" smtClean="0"/>
              <a:t>rei</a:t>
            </a:r>
            <a:r>
              <a:rPr lang="es-ES" dirty="0" smtClean="0"/>
              <a:t> estén el </a:t>
            </a:r>
            <a:r>
              <a:rPr lang="es-ES" dirty="0" err="1" smtClean="0"/>
              <a:t>ceptre</a:t>
            </a:r>
            <a:r>
              <a:rPr lang="es-ES" dirty="0" smtClean="0"/>
              <a:t> </a:t>
            </a:r>
            <a:r>
              <a:rPr lang="es-ES" dirty="0" err="1" smtClean="0"/>
              <a:t>cap</a:t>
            </a:r>
            <a:r>
              <a:rPr lang="es-ES" dirty="0" smtClean="0"/>
              <a:t> a </a:t>
            </a:r>
            <a:r>
              <a:rPr lang="es-ES" dirty="0" err="1" smtClean="0"/>
              <a:t>ester</a:t>
            </a:r>
            <a:r>
              <a:rPr lang="es-ES" dirty="0" smtClean="0"/>
              <a:t> i li perdona la vida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77122" y="4337074"/>
            <a:ext cx="7047251" cy="920725"/>
          </a:xfrm>
        </p:spPr>
        <p:txBody>
          <a:bodyPr>
            <a:noAutofit/>
          </a:bodyPr>
          <a:lstStyle/>
          <a:p>
            <a:r>
              <a:rPr lang="es-ES" sz="2800" dirty="0" smtClean="0"/>
              <a:t>La </a:t>
            </a:r>
            <a:r>
              <a:rPr lang="es-ES" sz="2800" dirty="0" err="1" smtClean="0"/>
              <a:t>gràcia</a:t>
            </a:r>
            <a:r>
              <a:rPr lang="es-ES" sz="2800" dirty="0" smtClean="0"/>
              <a:t> de </a:t>
            </a:r>
            <a:r>
              <a:rPr lang="es-ES" sz="2800" dirty="0" err="1" smtClean="0"/>
              <a:t>Déu</a:t>
            </a:r>
            <a:r>
              <a:rPr lang="es-ES" sz="2800" dirty="0" smtClean="0"/>
              <a:t> en el </a:t>
            </a:r>
            <a:r>
              <a:rPr lang="es-ES" sz="2800" dirty="0" err="1" smtClean="0"/>
              <a:t>Llibre</a:t>
            </a:r>
            <a:r>
              <a:rPr lang="es-ES" sz="2800" dirty="0" smtClean="0"/>
              <a:t> </a:t>
            </a:r>
            <a:r>
              <a:rPr lang="es-ES" sz="2800" dirty="0" err="1" smtClean="0"/>
              <a:t>d’Ester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50671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000" dirty="0" smtClean="0"/>
              <a:t>ESTER POSA LA SEVA VIDA PER AL SEU POBLE SENSE ESPERAR RES A CANVI</a:t>
            </a:r>
            <a:endParaRPr lang="es-ES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50196" y="4507460"/>
            <a:ext cx="6303804" cy="750340"/>
          </a:xfrm>
        </p:spPr>
        <p:txBody>
          <a:bodyPr>
            <a:normAutofit/>
          </a:bodyPr>
          <a:lstStyle/>
          <a:p>
            <a:r>
              <a:rPr lang="es-ES" sz="2800" dirty="0"/>
              <a:t>La </a:t>
            </a:r>
            <a:r>
              <a:rPr lang="es-ES" sz="2800" dirty="0" err="1"/>
              <a:t>gràcia</a:t>
            </a:r>
            <a:r>
              <a:rPr lang="es-ES" sz="2800" dirty="0"/>
              <a:t> de </a:t>
            </a:r>
            <a:r>
              <a:rPr lang="es-ES" sz="2800" dirty="0" err="1"/>
              <a:t>Déu</a:t>
            </a:r>
            <a:r>
              <a:rPr lang="es-ES" sz="2800" dirty="0"/>
              <a:t> en el </a:t>
            </a:r>
            <a:r>
              <a:rPr lang="es-ES" sz="2800" dirty="0" err="1"/>
              <a:t>Llibre</a:t>
            </a:r>
            <a:r>
              <a:rPr lang="es-ES" sz="2800" dirty="0"/>
              <a:t> </a:t>
            </a:r>
            <a:r>
              <a:rPr lang="es-ES" sz="2800" dirty="0" err="1"/>
              <a:t>d’Ester</a:t>
            </a:r>
            <a:endParaRPr lang="es-ES" sz="28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2977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32342"/>
            <a:ext cx="7848600" cy="3272857"/>
          </a:xfrm>
        </p:spPr>
        <p:txBody>
          <a:bodyPr/>
          <a:lstStyle/>
          <a:p>
            <a:r>
              <a:rPr lang="es-ES" sz="2000" dirty="0" smtClean="0"/>
              <a:t>- Hi </a:t>
            </a:r>
            <a:r>
              <a:rPr lang="es-ES" sz="2000" dirty="0" err="1" smtClean="0"/>
              <a:t>havia</a:t>
            </a:r>
            <a:r>
              <a:rPr lang="es-ES" sz="2000" dirty="0" smtClean="0"/>
              <a:t> una </a:t>
            </a:r>
            <a:r>
              <a:rPr lang="es-ES" sz="2000" dirty="0" err="1" smtClean="0"/>
              <a:t>llei</a:t>
            </a:r>
            <a:r>
              <a:rPr lang="es-ES" sz="2000" dirty="0" smtClean="0"/>
              <a:t> que </a:t>
            </a:r>
            <a:r>
              <a:rPr lang="es-ES" sz="2000" dirty="0" err="1" smtClean="0"/>
              <a:t>condemnava</a:t>
            </a:r>
            <a:r>
              <a:rPr lang="es-ES" sz="2000" dirty="0" smtClean="0"/>
              <a:t> a </a:t>
            </a:r>
            <a:r>
              <a:rPr lang="es-ES" sz="2000" dirty="0" err="1" smtClean="0"/>
              <a:t>mort</a:t>
            </a:r>
            <a:r>
              <a:rPr lang="es-ES" sz="2000" dirty="0" smtClean="0"/>
              <a:t> el </a:t>
            </a:r>
            <a:r>
              <a:rPr lang="es-ES" sz="2000" dirty="0" err="1" smtClean="0"/>
              <a:t>poble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>- Una reina posa la </a:t>
            </a:r>
            <a:r>
              <a:rPr lang="es-ES" sz="2000" dirty="0" err="1" smtClean="0"/>
              <a:t>seva</a:t>
            </a:r>
            <a:r>
              <a:rPr lang="es-ES" sz="2000" dirty="0" smtClean="0"/>
              <a:t> vida entre el </a:t>
            </a:r>
            <a:r>
              <a:rPr lang="es-ES" sz="2000" dirty="0" err="1" smtClean="0"/>
              <a:t>rei</a:t>
            </a:r>
            <a:r>
              <a:rPr lang="es-ES" sz="2000" dirty="0" smtClean="0"/>
              <a:t> i el </a:t>
            </a:r>
            <a:r>
              <a:rPr lang="es-ES" sz="2000" dirty="0" err="1" smtClean="0"/>
              <a:t>poble</a:t>
            </a:r>
            <a:r>
              <a:rPr lang="es-ES" sz="2000" dirty="0" smtClean="0"/>
              <a:t> per a salvar la vida del </a:t>
            </a:r>
            <a:r>
              <a:rPr lang="es-ES" sz="2000" dirty="0" err="1" smtClean="0"/>
              <a:t>poble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>- </a:t>
            </a:r>
            <a:r>
              <a:rPr lang="es-ES" sz="2000" dirty="0" err="1" smtClean="0"/>
              <a:t>L’enemic</a:t>
            </a:r>
            <a:r>
              <a:rPr lang="es-ES" sz="2000" dirty="0" smtClean="0"/>
              <a:t> del </a:t>
            </a:r>
            <a:r>
              <a:rPr lang="es-ES" sz="2000" dirty="0" err="1" smtClean="0"/>
              <a:t>poble</a:t>
            </a:r>
            <a:r>
              <a:rPr lang="es-ES" sz="2000" dirty="0" smtClean="0"/>
              <a:t> </a:t>
            </a:r>
            <a:r>
              <a:rPr lang="es-ES" sz="2000" dirty="0" err="1" smtClean="0"/>
              <a:t>és</a:t>
            </a:r>
            <a:r>
              <a:rPr lang="es-ES" sz="2000" dirty="0" smtClean="0"/>
              <a:t> </a:t>
            </a:r>
            <a:r>
              <a:rPr lang="es-ES" sz="2000" dirty="0" err="1" smtClean="0"/>
              <a:t>condemnat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>- el </a:t>
            </a:r>
            <a:r>
              <a:rPr lang="es-ES" sz="2000" dirty="0" err="1" smtClean="0"/>
              <a:t>poble</a:t>
            </a:r>
            <a:r>
              <a:rPr lang="es-ES" sz="2000" dirty="0" smtClean="0"/>
              <a:t> </a:t>
            </a:r>
            <a:r>
              <a:rPr lang="es-ES" sz="2000" dirty="0" err="1" smtClean="0"/>
              <a:t>sobreviu</a:t>
            </a:r>
            <a:r>
              <a:rPr lang="es-ES" sz="2000" dirty="0" smtClean="0"/>
              <a:t> i la reina no </a:t>
            </a:r>
            <a:r>
              <a:rPr lang="es-ES" sz="2000" dirty="0" err="1" smtClean="0"/>
              <a:t>perd</a:t>
            </a:r>
            <a:r>
              <a:rPr lang="es-ES" sz="2000" dirty="0" smtClean="0"/>
              <a:t> la </a:t>
            </a:r>
            <a:r>
              <a:rPr lang="es-ES" sz="2000" dirty="0" err="1" smtClean="0"/>
              <a:t>seva</a:t>
            </a:r>
            <a:r>
              <a:rPr lang="es-ES" sz="2000" dirty="0" smtClean="0"/>
              <a:t> vida, </a:t>
            </a:r>
            <a:r>
              <a:rPr lang="es-ES" sz="2000" dirty="0" err="1" smtClean="0"/>
              <a:t>sinó</a:t>
            </a:r>
            <a:r>
              <a:rPr lang="es-ES" sz="2000" dirty="0" smtClean="0"/>
              <a:t> que continua </a:t>
            </a:r>
            <a:r>
              <a:rPr lang="es-ES" sz="2000" dirty="0" err="1" smtClean="0"/>
              <a:t>essent</a:t>
            </a:r>
            <a:r>
              <a:rPr lang="es-ES" sz="2000" dirty="0" smtClean="0"/>
              <a:t> la reina .</a:t>
            </a:r>
            <a:endParaRPr lang="es-ES" sz="2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es-ES" sz="3600" dirty="0" smtClean="0"/>
              <a:t>Ester: un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tipus</a:t>
            </a:r>
            <a:r>
              <a:rPr lang="es-ES" sz="3600" dirty="0" smtClean="0"/>
              <a:t> de </a:t>
            </a:r>
            <a:r>
              <a:rPr lang="es-ES" sz="3600" dirty="0" err="1" smtClean="0"/>
              <a:t>Crist</a:t>
            </a:r>
            <a:r>
              <a:rPr lang="es-ES" sz="3600" dirty="0" smtClean="0"/>
              <a:t> </a:t>
            </a:r>
            <a:r>
              <a:rPr lang="es-ES" sz="3600" dirty="0" err="1" smtClean="0"/>
              <a:t>més</a:t>
            </a:r>
            <a:r>
              <a:rPr lang="es-ES" sz="3600" dirty="0" smtClean="0"/>
              <a:t> </a:t>
            </a:r>
            <a:r>
              <a:rPr lang="es-ES" sz="3600" dirty="0" err="1" smtClean="0"/>
              <a:t>clars</a:t>
            </a:r>
            <a:r>
              <a:rPr lang="es-ES" sz="3600" dirty="0" smtClean="0"/>
              <a:t> de </a:t>
            </a:r>
            <a:r>
              <a:rPr lang="es-ES" sz="3600" dirty="0" err="1" smtClean="0"/>
              <a:t>l’Antic</a:t>
            </a:r>
            <a:r>
              <a:rPr lang="es-ES" sz="3600" dirty="0" smtClean="0"/>
              <a:t> </a:t>
            </a:r>
            <a:r>
              <a:rPr lang="es-ES" sz="3600" dirty="0" err="1" smtClean="0"/>
              <a:t>Testament</a:t>
            </a:r>
            <a:endParaRPr lang="es-ES" sz="3600" dirty="0" smtClean="0"/>
          </a:p>
          <a:p>
            <a:pPr algn="ctr"/>
            <a:endParaRPr lang="es-ES" sz="3600" dirty="0"/>
          </a:p>
          <a:p>
            <a:pPr algn="ctr"/>
            <a:r>
              <a:rPr lang="es-ES" sz="2800" dirty="0" err="1" smtClean="0"/>
              <a:t>Crist</a:t>
            </a:r>
            <a:r>
              <a:rPr lang="es-ES" sz="2800" dirty="0" smtClean="0"/>
              <a:t> en el </a:t>
            </a:r>
            <a:r>
              <a:rPr lang="es-ES" sz="2800" dirty="0" err="1" smtClean="0"/>
              <a:t>Llibre</a:t>
            </a:r>
            <a:r>
              <a:rPr lang="es-ES" sz="2800" dirty="0" smtClean="0"/>
              <a:t> </a:t>
            </a:r>
            <a:r>
              <a:rPr lang="es-ES" sz="2800" dirty="0" err="1" smtClean="0"/>
              <a:t>d’Ester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406235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000" dirty="0" smtClean="0"/>
              <a:t>ESTER PODRIA HAVER-SE QUEDAT CALLADA, PERÒ VA ASSUMIR LA RESPONSABILITAT DE SALVAR EL SEU POBLE</a:t>
            </a:r>
            <a:endParaRPr lang="es-ES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3934346"/>
            <a:ext cx="6400800" cy="1323453"/>
          </a:xfrm>
        </p:spPr>
        <p:txBody>
          <a:bodyPr>
            <a:normAutofit/>
          </a:bodyPr>
          <a:lstStyle/>
          <a:p>
            <a:r>
              <a:rPr lang="es-ES" sz="2800" dirty="0" smtClean="0"/>
              <a:t>La </a:t>
            </a:r>
            <a:r>
              <a:rPr lang="es-ES" sz="2800" dirty="0" err="1" smtClean="0"/>
              <a:t>responsabilitat</a:t>
            </a:r>
            <a:r>
              <a:rPr lang="es-ES" sz="2800" dirty="0" smtClean="0"/>
              <a:t> en el </a:t>
            </a:r>
            <a:r>
              <a:rPr lang="es-ES" sz="2800" dirty="0" err="1" smtClean="0"/>
              <a:t>Llibre</a:t>
            </a:r>
            <a:r>
              <a:rPr lang="es-ES" sz="2800" dirty="0" smtClean="0"/>
              <a:t> </a:t>
            </a:r>
            <a:r>
              <a:rPr lang="es-ES" sz="2800" dirty="0" err="1" smtClean="0"/>
              <a:t>d’Ester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848341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743499"/>
            <a:ext cx="7772400" cy="2617734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JOB, SALMS, PROVERBIS, ECLESIASTÈS I CÀNTIC DELS CÀNTICS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4677844"/>
            <a:ext cx="7772400" cy="1449207"/>
          </a:xfrm>
        </p:spPr>
        <p:txBody>
          <a:bodyPr>
            <a:normAutofit/>
          </a:bodyPr>
          <a:lstStyle/>
          <a:p>
            <a:pPr algn="ctr"/>
            <a:r>
              <a:rPr lang="es-ES" sz="3200" dirty="0" smtClean="0"/>
              <a:t>La </a:t>
            </a:r>
            <a:r>
              <a:rPr lang="es-ES" sz="3200" dirty="0" err="1" smtClean="0"/>
              <a:t>poesia</a:t>
            </a:r>
            <a:r>
              <a:rPr lang="es-ES" sz="3200" dirty="0" smtClean="0"/>
              <a:t> que </a:t>
            </a:r>
            <a:r>
              <a:rPr lang="es-ES" sz="3200" dirty="0" err="1" smtClean="0"/>
              <a:t>ens</a:t>
            </a:r>
            <a:r>
              <a:rPr lang="es-ES" sz="3200" dirty="0" smtClean="0"/>
              <a:t> </a:t>
            </a:r>
            <a:r>
              <a:rPr lang="es-ES" sz="3200" dirty="0" err="1" smtClean="0"/>
              <a:t>instrueix</a:t>
            </a:r>
            <a:r>
              <a:rPr lang="es-ES" sz="3200" dirty="0" smtClean="0"/>
              <a:t> en la vida des de la perspectiva de </a:t>
            </a:r>
            <a:r>
              <a:rPr lang="es-ES" sz="3200" dirty="0" err="1" smtClean="0"/>
              <a:t>Déu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74484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91972" y="1115248"/>
            <a:ext cx="5102739" cy="2029131"/>
          </a:xfrm>
        </p:spPr>
        <p:txBody>
          <a:bodyPr>
            <a:normAutofit/>
          </a:bodyPr>
          <a:lstStyle/>
          <a:p>
            <a:r>
              <a:rPr lang="es-ES" sz="8000" dirty="0" smtClean="0"/>
              <a:t>JOB</a:t>
            </a:r>
            <a:endParaRPr lang="es-ES" sz="80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dirty="0" smtClean="0"/>
              <a:t>El dolor i el </a:t>
            </a:r>
            <a:r>
              <a:rPr lang="es-ES" sz="3600" dirty="0" err="1" smtClean="0"/>
              <a:t>sofriment</a:t>
            </a:r>
            <a:r>
              <a:rPr lang="es-ES" sz="3600" dirty="0" smtClean="0"/>
              <a:t> des de la perspectiva de </a:t>
            </a:r>
            <a:r>
              <a:rPr lang="es-ES" sz="3600" dirty="0" err="1" smtClean="0"/>
              <a:t>Déu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6694546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3600" dirty="0" err="1" smtClean="0"/>
              <a:t>Déu</a:t>
            </a:r>
            <a:r>
              <a:rPr lang="es-ES" sz="3600" dirty="0" smtClean="0"/>
              <a:t> </a:t>
            </a:r>
            <a:r>
              <a:rPr lang="es-ES" sz="3600" dirty="0" err="1" smtClean="0"/>
              <a:t>permet</a:t>
            </a:r>
            <a:r>
              <a:rPr lang="es-ES" sz="3600" dirty="0" smtClean="0"/>
              <a:t> les </a:t>
            </a:r>
            <a:r>
              <a:rPr lang="es-ES" sz="3600" dirty="0" err="1" smtClean="0"/>
              <a:t>proves</a:t>
            </a:r>
            <a:r>
              <a:rPr lang="es-ES" sz="3600" dirty="0" smtClean="0"/>
              <a:t> en la vida de </a:t>
            </a:r>
            <a:r>
              <a:rPr lang="es-ES" sz="3600" dirty="0" err="1" smtClean="0"/>
              <a:t>job</a:t>
            </a:r>
            <a:r>
              <a:rPr lang="es-ES" sz="3600" dirty="0" smtClean="0"/>
              <a:t> i </a:t>
            </a:r>
            <a:r>
              <a:rPr lang="es-ES" sz="3600" dirty="0" err="1" smtClean="0"/>
              <a:t>els</a:t>
            </a:r>
            <a:r>
              <a:rPr lang="es-ES" sz="3600" dirty="0" smtClean="0"/>
              <a:t> posa </a:t>
            </a:r>
            <a:r>
              <a:rPr lang="es-ES" sz="3600" dirty="0" err="1" smtClean="0"/>
              <a:t>límit</a:t>
            </a:r>
            <a:r>
              <a:rPr lang="es-ES" sz="3600" dirty="0" smtClean="0"/>
              <a:t>, </a:t>
            </a:r>
            <a:r>
              <a:rPr lang="es-ES" sz="3600" dirty="0" err="1" smtClean="0"/>
              <a:t>tant</a:t>
            </a:r>
            <a:r>
              <a:rPr lang="es-ES" sz="3600" dirty="0" smtClean="0"/>
              <a:t> en el </a:t>
            </a:r>
            <a:r>
              <a:rPr lang="es-ES" sz="3600" dirty="0" err="1" smtClean="0"/>
              <a:t>temps</a:t>
            </a:r>
            <a:r>
              <a:rPr lang="es-ES" sz="3600" dirty="0" smtClean="0"/>
              <a:t> </a:t>
            </a:r>
            <a:r>
              <a:rPr lang="es-ES" sz="3600" dirty="0" err="1" smtClean="0"/>
              <a:t>com</a:t>
            </a:r>
            <a:r>
              <a:rPr lang="es-ES" sz="3600" dirty="0" smtClean="0"/>
              <a:t> en la </a:t>
            </a:r>
            <a:r>
              <a:rPr lang="es-ES" sz="3600" dirty="0" err="1" smtClean="0"/>
              <a:t>intensitat</a:t>
            </a:r>
            <a:endParaRPr lang="es-ES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799" y="4306096"/>
            <a:ext cx="8158111" cy="951704"/>
          </a:xfrm>
        </p:spPr>
        <p:txBody>
          <a:bodyPr>
            <a:normAutofit/>
          </a:bodyPr>
          <a:lstStyle/>
          <a:p>
            <a:r>
              <a:rPr lang="es-ES" sz="3600" dirty="0" smtClean="0"/>
              <a:t>La </a:t>
            </a:r>
            <a:r>
              <a:rPr lang="es-ES" sz="3600" dirty="0" err="1" smtClean="0"/>
              <a:t>sobirania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de Job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3391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400" dirty="0" smtClean="0"/>
              <a:t>DÉU ATURA LA PROVA QUE VOL QUAN VOL, I DÓNA LA BENEDICCIÓ QUE VOL QUAN VOL</a:t>
            </a:r>
            <a:endParaRPr lang="es-E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6838" y="4337074"/>
            <a:ext cx="8317562" cy="920725"/>
          </a:xfrm>
        </p:spPr>
        <p:txBody>
          <a:bodyPr/>
          <a:lstStyle/>
          <a:p>
            <a:r>
              <a:rPr lang="es-ES" sz="3600" dirty="0"/>
              <a:t>La </a:t>
            </a:r>
            <a:r>
              <a:rPr lang="es-ES" sz="3600" dirty="0" err="1"/>
              <a:t>sobirania</a:t>
            </a:r>
            <a:r>
              <a:rPr lang="es-ES" sz="3600" dirty="0"/>
              <a:t> de </a:t>
            </a:r>
            <a:r>
              <a:rPr lang="es-ES" sz="3600" dirty="0" err="1"/>
              <a:t>Déu</a:t>
            </a:r>
            <a:r>
              <a:rPr lang="es-ES" sz="3600" dirty="0"/>
              <a:t> en el </a:t>
            </a:r>
            <a:r>
              <a:rPr lang="es-ES" sz="3600" dirty="0" err="1"/>
              <a:t>Llibre</a:t>
            </a:r>
            <a:r>
              <a:rPr lang="es-ES" sz="3600" dirty="0"/>
              <a:t> de Job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26922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3200" dirty="0" smtClean="0"/>
              <a:t> - </a:t>
            </a:r>
            <a:r>
              <a:rPr lang="es-ES" sz="3200" dirty="0" err="1" smtClean="0"/>
              <a:t>job</a:t>
            </a:r>
            <a:r>
              <a:rPr lang="es-ES" sz="3200" dirty="0" smtClean="0"/>
              <a:t>: </a:t>
            </a:r>
            <a:r>
              <a:rPr lang="es-ES" sz="3200" dirty="0" err="1" smtClean="0"/>
              <a:t>íntegre</a:t>
            </a:r>
            <a:r>
              <a:rPr lang="es-ES" sz="3200" dirty="0" smtClean="0"/>
              <a:t>, recte, </a:t>
            </a:r>
            <a:r>
              <a:rPr lang="es-ES" sz="3200" dirty="0" err="1" smtClean="0"/>
              <a:t>reverent</a:t>
            </a:r>
            <a:r>
              <a:rPr lang="es-ES" sz="3200" dirty="0" smtClean="0"/>
              <a:t> i </a:t>
            </a:r>
            <a:r>
              <a:rPr lang="es-ES" sz="3200" dirty="0" err="1" smtClean="0"/>
              <a:t>apartat</a:t>
            </a:r>
            <a:r>
              <a:rPr lang="es-ES" sz="3200" dirty="0" smtClean="0"/>
              <a:t> del mal</a:t>
            </a:r>
            <a:br>
              <a:rPr lang="es-ES" sz="3200" dirty="0" smtClean="0"/>
            </a:b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- </a:t>
            </a:r>
            <a:r>
              <a:rPr lang="es-ES" sz="3200" dirty="0" err="1" smtClean="0"/>
              <a:t>els</a:t>
            </a:r>
            <a:r>
              <a:rPr lang="es-ES" sz="3200" dirty="0" smtClean="0"/>
              <a:t> </a:t>
            </a:r>
            <a:r>
              <a:rPr lang="es-ES" sz="3200" dirty="0" err="1" smtClean="0"/>
              <a:t>visitants</a:t>
            </a:r>
            <a:r>
              <a:rPr lang="es-ES" sz="3200" dirty="0" smtClean="0"/>
              <a:t> de </a:t>
            </a:r>
            <a:r>
              <a:rPr lang="es-ES" sz="3200" dirty="0" err="1" smtClean="0"/>
              <a:t>job</a:t>
            </a:r>
            <a:r>
              <a:rPr lang="es-ES" sz="3200" dirty="0" smtClean="0"/>
              <a:t>: el </a:t>
            </a:r>
            <a:r>
              <a:rPr lang="es-ES" sz="3200" dirty="0" err="1" smtClean="0"/>
              <a:t>legalisme</a:t>
            </a:r>
            <a:r>
              <a:rPr lang="es-ES" sz="3200" dirty="0" smtClean="0"/>
              <a:t> que porta a la </a:t>
            </a:r>
            <a:r>
              <a:rPr lang="es-ES" sz="3200" dirty="0" err="1" smtClean="0"/>
              <a:t>mort</a:t>
            </a: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799" y="3965326"/>
            <a:ext cx="8034203" cy="1292474"/>
          </a:xfrm>
        </p:spPr>
        <p:txBody>
          <a:bodyPr>
            <a:normAutofit/>
          </a:bodyPr>
          <a:lstStyle/>
          <a:p>
            <a:r>
              <a:rPr lang="es-ES" sz="4000" dirty="0"/>
              <a:t>La </a:t>
            </a:r>
            <a:r>
              <a:rPr lang="es-ES" sz="4000" dirty="0" err="1" smtClean="0"/>
              <a:t>Llei</a:t>
            </a:r>
            <a:r>
              <a:rPr lang="es-ES" sz="4000" dirty="0" smtClean="0"/>
              <a:t> de </a:t>
            </a:r>
            <a:r>
              <a:rPr lang="es-ES" sz="4000" dirty="0" err="1"/>
              <a:t>Déu</a:t>
            </a:r>
            <a:r>
              <a:rPr lang="es-ES" sz="4000" dirty="0"/>
              <a:t> en el </a:t>
            </a:r>
            <a:r>
              <a:rPr lang="es-ES" sz="4000" dirty="0" err="1"/>
              <a:t>Llibre</a:t>
            </a:r>
            <a:r>
              <a:rPr lang="es-ES" sz="4000" dirty="0"/>
              <a:t> de Job</a:t>
            </a:r>
          </a:p>
        </p:txBody>
      </p:sp>
    </p:spTree>
    <p:extLst>
      <p:ext uri="{BB962C8B-B14F-4D97-AF65-F5344CB8AC3E}">
        <p14:creationId xmlns:p14="http://schemas.microsoft.com/office/powerpoint/2010/main" val="3835884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REGNE DE JUDÀ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2800" dirty="0" err="1" smtClean="0"/>
              <a:t>Babilònia</a:t>
            </a:r>
            <a:r>
              <a:rPr lang="es-ES" sz="2800" dirty="0" smtClean="0"/>
              <a:t> </a:t>
            </a:r>
            <a:r>
              <a:rPr lang="es-ES" sz="2800" dirty="0" err="1" smtClean="0"/>
              <a:t>cau</a:t>
            </a:r>
            <a:r>
              <a:rPr lang="es-ES" sz="2800" dirty="0" smtClean="0"/>
              <a:t>, i </a:t>
            </a:r>
            <a:r>
              <a:rPr lang="es-ES" sz="2800" dirty="0" err="1" smtClean="0"/>
              <a:t>és</a:t>
            </a:r>
            <a:r>
              <a:rPr lang="es-ES" sz="2800" dirty="0" smtClean="0"/>
              <a:t> </a:t>
            </a:r>
            <a:r>
              <a:rPr lang="es-ES" sz="2800" dirty="0" err="1" smtClean="0"/>
              <a:t>conquerida</a:t>
            </a:r>
            <a:r>
              <a:rPr lang="es-ES" sz="2800" dirty="0" smtClean="0"/>
              <a:t> per </a:t>
            </a:r>
            <a:r>
              <a:rPr lang="es-ES" sz="2800" dirty="0" err="1" smtClean="0"/>
              <a:t>P</a:t>
            </a:r>
            <a:r>
              <a:rPr lang="es-ES" sz="2800" dirty="0" err="1" smtClean="0"/>
              <a:t>èrsia</a:t>
            </a:r>
            <a:endParaRPr lang="es-ES" sz="2800" dirty="0" smtClean="0"/>
          </a:p>
          <a:p>
            <a:r>
              <a:rPr lang="es-ES" sz="2800" dirty="0" err="1" smtClean="0"/>
              <a:t>Judà</a:t>
            </a:r>
            <a:r>
              <a:rPr lang="es-ES" sz="2800" dirty="0" smtClean="0"/>
              <a:t> </a:t>
            </a:r>
            <a:r>
              <a:rPr lang="es-ES" sz="2800" dirty="0" err="1" smtClean="0"/>
              <a:t>passa</a:t>
            </a:r>
            <a:r>
              <a:rPr lang="es-ES" sz="2800" dirty="0" smtClean="0"/>
              <a:t> a ser la </a:t>
            </a:r>
            <a:r>
              <a:rPr lang="es-ES" sz="2800" dirty="0" err="1" smtClean="0"/>
              <a:t>província</a:t>
            </a:r>
            <a:r>
              <a:rPr lang="es-ES" sz="2800" dirty="0" smtClean="0"/>
              <a:t> </a:t>
            </a:r>
            <a:r>
              <a:rPr lang="es-ES" sz="2800" dirty="0" err="1" smtClean="0"/>
              <a:t>Transeufratina</a:t>
            </a:r>
            <a:endParaRPr lang="es-ES" sz="2800" dirty="0" smtClean="0"/>
          </a:p>
          <a:p>
            <a:r>
              <a:rPr lang="es-ES" sz="2800" dirty="0" smtClean="0"/>
              <a:t>Una gran </a:t>
            </a:r>
            <a:r>
              <a:rPr lang="es-ES" sz="2800" dirty="0" err="1" smtClean="0"/>
              <a:t>part</a:t>
            </a:r>
            <a:r>
              <a:rPr lang="es-ES" sz="2800" dirty="0" smtClean="0"/>
              <a:t> de la </a:t>
            </a:r>
            <a:r>
              <a:rPr lang="es-ES" sz="2800" dirty="0" err="1" smtClean="0"/>
              <a:t>població</a:t>
            </a:r>
            <a:r>
              <a:rPr lang="es-ES" sz="2800" dirty="0" smtClean="0"/>
              <a:t> de </a:t>
            </a:r>
            <a:r>
              <a:rPr lang="es-ES" sz="2800" dirty="0" err="1" smtClean="0"/>
              <a:t>Judà</a:t>
            </a:r>
            <a:r>
              <a:rPr lang="es-ES" sz="2800" dirty="0" smtClean="0"/>
              <a:t> es </a:t>
            </a:r>
            <a:r>
              <a:rPr lang="es-ES" sz="2800" dirty="0" err="1" smtClean="0"/>
              <a:t>troba</a:t>
            </a:r>
            <a:r>
              <a:rPr lang="es-ES" sz="2800" dirty="0" smtClean="0"/>
              <a:t> escampada per </a:t>
            </a:r>
            <a:r>
              <a:rPr lang="es-ES" sz="2800" dirty="0" err="1" smtClean="0"/>
              <a:t>l’Imperi</a:t>
            </a:r>
            <a:r>
              <a:rPr lang="es-ES" sz="2800" dirty="0" smtClean="0"/>
              <a:t> </a:t>
            </a:r>
            <a:r>
              <a:rPr lang="es-ES" sz="2800" dirty="0" smtClean="0"/>
              <a:t>de </a:t>
            </a:r>
            <a:r>
              <a:rPr lang="es-ES" sz="2800" dirty="0" err="1" smtClean="0"/>
              <a:t>Pèrsia</a:t>
            </a:r>
            <a:endParaRPr lang="es-ES" sz="2800" dirty="0" smtClean="0"/>
          </a:p>
          <a:p>
            <a:r>
              <a:rPr lang="es-ES" sz="2800" dirty="0" smtClean="0"/>
              <a:t>Una </a:t>
            </a:r>
            <a:r>
              <a:rPr lang="es-ES" sz="2800" dirty="0" err="1" smtClean="0"/>
              <a:t>part</a:t>
            </a:r>
            <a:r>
              <a:rPr lang="es-ES" sz="2800" dirty="0" smtClean="0"/>
              <a:t> </a:t>
            </a:r>
            <a:r>
              <a:rPr lang="es-ES" sz="2800" dirty="0" err="1" smtClean="0"/>
              <a:t>molt</a:t>
            </a:r>
            <a:r>
              <a:rPr lang="es-ES" sz="2800" dirty="0" smtClean="0"/>
              <a:t> </a:t>
            </a:r>
            <a:r>
              <a:rPr lang="es-ES" sz="2800" dirty="0" err="1" smtClean="0"/>
              <a:t>reduïda</a:t>
            </a:r>
            <a:r>
              <a:rPr lang="es-ES" sz="2800" dirty="0" smtClean="0"/>
              <a:t> de la </a:t>
            </a:r>
            <a:r>
              <a:rPr lang="es-ES" sz="2800" dirty="0" err="1" smtClean="0"/>
              <a:t>població</a:t>
            </a:r>
            <a:r>
              <a:rPr lang="es-ES" sz="2800" dirty="0" smtClean="0"/>
              <a:t> continua </a:t>
            </a:r>
            <a:r>
              <a:rPr lang="es-ES" sz="2800" dirty="0" err="1" smtClean="0"/>
              <a:t>vivint</a:t>
            </a:r>
            <a:r>
              <a:rPr lang="es-ES" sz="2800" dirty="0" smtClean="0"/>
              <a:t> al </a:t>
            </a:r>
            <a:r>
              <a:rPr lang="es-ES" sz="2800" dirty="0" err="1" smtClean="0"/>
              <a:t>territori</a:t>
            </a:r>
            <a:r>
              <a:rPr lang="es-ES" sz="2800" dirty="0" smtClean="0"/>
              <a:t> de la </a:t>
            </a:r>
            <a:r>
              <a:rPr lang="es-ES" sz="2800" dirty="0" err="1" smtClean="0"/>
              <a:t>Transeufratina</a:t>
            </a:r>
            <a:r>
              <a:rPr lang="es-ES" sz="2800" dirty="0" smtClean="0"/>
              <a:t>, en </a:t>
            </a:r>
            <a:r>
              <a:rPr lang="es-ES" sz="2800" dirty="0" err="1" smtClean="0"/>
              <a:t>condicions</a:t>
            </a:r>
            <a:r>
              <a:rPr lang="es-ES" sz="2800" dirty="0" smtClean="0"/>
              <a:t> </a:t>
            </a:r>
            <a:r>
              <a:rPr lang="es-ES" sz="2800" dirty="0" err="1" smtClean="0"/>
              <a:t>molt</a:t>
            </a:r>
            <a:r>
              <a:rPr lang="es-ES" sz="2800" dirty="0" smtClean="0"/>
              <a:t> </a:t>
            </a:r>
            <a:r>
              <a:rPr lang="es-ES" sz="2800" dirty="0" err="1" smtClean="0"/>
              <a:t>precàries</a:t>
            </a:r>
            <a:r>
              <a:rPr lang="es-ES" sz="2800" dirty="0" smtClean="0"/>
              <a:t>.</a:t>
            </a:r>
          </a:p>
          <a:p>
            <a:r>
              <a:rPr lang="es-ES" sz="2800" dirty="0" smtClean="0"/>
              <a:t>Les </a:t>
            </a:r>
            <a:r>
              <a:rPr lang="es-ES" sz="2800" dirty="0" err="1" smtClean="0"/>
              <a:t>muralles</a:t>
            </a:r>
            <a:r>
              <a:rPr lang="es-ES" sz="2800" dirty="0" smtClean="0"/>
              <a:t> i el Temple de </a:t>
            </a:r>
            <a:r>
              <a:rPr lang="es-ES" sz="2800" dirty="0" err="1" smtClean="0"/>
              <a:t>Jerusalem</a:t>
            </a:r>
            <a:r>
              <a:rPr lang="es-ES" sz="2800" dirty="0" smtClean="0"/>
              <a:t> es </a:t>
            </a:r>
            <a:r>
              <a:rPr lang="es-ES" sz="2800" dirty="0" err="1" smtClean="0"/>
              <a:t>troben</a:t>
            </a:r>
            <a:r>
              <a:rPr lang="es-ES" sz="2800" dirty="0" smtClean="0"/>
              <a:t> en </a:t>
            </a:r>
            <a:r>
              <a:rPr lang="es-ES" sz="2800" dirty="0" err="1" smtClean="0"/>
              <a:t>runes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196543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2000" dirty="0" smtClean="0"/>
              <a:t>- La </a:t>
            </a:r>
            <a:r>
              <a:rPr lang="es-ES" sz="2000" dirty="0" err="1" smtClean="0"/>
              <a:t>pròpia</a:t>
            </a:r>
            <a:r>
              <a:rPr lang="es-ES" sz="2000" dirty="0" smtClean="0"/>
              <a:t> </a:t>
            </a:r>
            <a:r>
              <a:rPr lang="es-ES" sz="2000" dirty="0" err="1" smtClean="0"/>
              <a:t>justícia</a:t>
            </a:r>
            <a:r>
              <a:rPr lang="es-ES" sz="2000" dirty="0" smtClean="0"/>
              <a:t> </a:t>
            </a:r>
            <a:r>
              <a:rPr lang="es-ES" sz="2000" dirty="0" err="1" smtClean="0"/>
              <a:t>mai</a:t>
            </a:r>
            <a:r>
              <a:rPr lang="es-ES" sz="2000" dirty="0" smtClean="0"/>
              <a:t> </a:t>
            </a:r>
            <a:r>
              <a:rPr lang="es-ES" sz="2000" dirty="0" err="1" smtClean="0"/>
              <a:t>pot</a:t>
            </a:r>
            <a:r>
              <a:rPr lang="es-ES" sz="2000" dirty="0" smtClean="0"/>
              <a:t> portar-nos a </a:t>
            </a:r>
            <a:r>
              <a:rPr lang="es-ES" sz="2000" dirty="0" err="1" smtClean="0"/>
              <a:t>merèixer</a:t>
            </a:r>
            <a:r>
              <a:rPr lang="es-ES" sz="2000" dirty="0" smtClean="0"/>
              <a:t> res</a:t>
            </a:r>
            <a:br>
              <a:rPr lang="es-ES" sz="2000" dirty="0" smtClean="0"/>
            </a:b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 smtClean="0"/>
              <a:t>- </a:t>
            </a:r>
            <a:r>
              <a:rPr lang="es-ES" sz="2000" dirty="0" err="1" smtClean="0"/>
              <a:t>job</a:t>
            </a:r>
            <a:r>
              <a:rPr lang="es-ES" sz="2000" dirty="0" smtClean="0"/>
              <a:t> </a:t>
            </a:r>
            <a:r>
              <a:rPr lang="es-ES" sz="2000" dirty="0" err="1" smtClean="0"/>
              <a:t>obté</a:t>
            </a:r>
            <a:r>
              <a:rPr lang="es-ES" sz="2000" dirty="0" smtClean="0"/>
              <a:t> </a:t>
            </a:r>
            <a:r>
              <a:rPr lang="es-ES" sz="2000" dirty="0" err="1" smtClean="0"/>
              <a:t>benedicció</a:t>
            </a:r>
            <a:r>
              <a:rPr lang="es-ES" sz="2000" dirty="0" smtClean="0"/>
              <a:t> </a:t>
            </a:r>
            <a:r>
              <a:rPr lang="es-ES" sz="2000" dirty="0" err="1" smtClean="0"/>
              <a:t>quan</a:t>
            </a:r>
            <a:r>
              <a:rPr lang="es-ES" sz="2000" dirty="0" smtClean="0"/>
              <a:t> es </a:t>
            </a:r>
            <a:r>
              <a:rPr lang="es-ES" sz="2000" dirty="0" err="1" smtClean="0"/>
              <a:t>penedeix</a:t>
            </a:r>
            <a:r>
              <a:rPr lang="es-ES" sz="2000" dirty="0" smtClean="0"/>
              <a:t> de la </a:t>
            </a:r>
            <a:r>
              <a:rPr lang="es-ES" sz="2000" dirty="0" err="1" smtClean="0"/>
              <a:t>confiança</a:t>
            </a:r>
            <a:r>
              <a:rPr lang="es-ES" sz="2000" dirty="0" smtClean="0"/>
              <a:t> en la </a:t>
            </a:r>
            <a:r>
              <a:rPr lang="es-ES" sz="2000" dirty="0" err="1" smtClean="0"/>
              <a:t>seva</a:t>
            </a:r>
            <a:r>
              <a:rPr lang="es-ES" sz="2000" dirty="0" smtClean="0"/>
              <a:t> </a:t>
            </a:r>
            <a:r>
              <a:rPr lang="es-ES" sz="2000" dirty="0" err="1" smtClean="0"/>
              <a:t>pròpia</a:t>
            </a:r>
            <a:r>
              <a:rPr lang="es-ES" sz="2000" dirty="0" smtClean="0"/>
              <a:t> </a:t>
            </a:r>
            <a:r>
              <a:rPr lang="es-ES" sz="2000" dirty="0" err="1" smtClean="0"/>
              <a:t>justícia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 smtClean="0"/>
              <a:t>- </a:t>
            </a:r>
            <a:r>
              <a:rPr lang="es-ES" sz="2000" dirty="0" err="1" smtClean="0"/>
              <a:t>job</a:t>
            </a:r>
            <a:r>
              <a:rPr lang="es-ES" sz="2000" dirty="0" smtClean="0"/>
              <a:t> ha </a:t>
            </a:r>
            <a:r>
              <a:rPr lang="es-ES" sz="2000" dirty="0" err="1" smtClean="0"/>
              <a:t>parlat</a:t>
            </a:r>
            <a:r>
              <a:rPr lang="es-ES" sz="2000" dirty="0" smtClean="0"/>
              <a:t> </a:t>
            </a:r>
            <a:r>
              <a:rPr lang="es-ES" sz="2000" dirty="0" err="1" smtClean="0"/>
              <a:t>rectament</a:t>
            </a:r>
            <a:r>
              <a:rPr lang="es-ES" sz="2000" dirty="0" smtClean="0"/>
              <a:t> de mi (</a:t>
            </a:r>
            <a:r>
              <a:rPr lang="es-ES" sz="2000" dirty="0" err="1" smtClean="0"/>
              <a:t>job</a:t>
            </a:r>
            <a:r>
              <a:rPr lang="es-ES" sz="2000" dirty="0" smtClean="0"/>
              <a:t> 42:7)</a:t>
            </a:r>
            <a:br>
              <a:rPr lang="es-ES" sz="2000" dirty="0" smtClean="0"/>
            </a:b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 smtClean="0"/>
              <a:t>- </a:t>
            </a:r>
            <a:r>
              <a:rPr lang="es-ES" sz="2000" dirty="0" err="1" smtClean="0"/>
              <a:t>Déu</a:t>
            </a:r>
            <a:r>
              <a:rPr lang="es-ES" sz="2000" dirty="0" smtClean="0"/>
              <a:t> perdona </a:t>
            </a:r>
            <a:r>
              <a:rPr lang="es-ES" sz="2000" dirty="0" err="1" smtClean="0"/>
              <a:t>els</a:t>
            </a:r>
            <a:r>
              <a:rPr lang="es-ES" sz="2000" dirty="0" smtClean="0"/>
              <a:t> </a:t>
            </a:r>
            <a:r>
              <a:rPr lang="es-ES" sz="2000" dirty="0" err="1" smtClean="0"/>
              <a:t>visitants</a:t>
            </a:r>
            <a:r>
              <a:rPr lang="es-ES" sz="2000" dirty="0" smtClean="0"/>
              <a:t> de </a:t>
            </a:r>
            <a:r>
              <a:rPr lang="es-ES" sz="2000" dirty="0" err="1" smtClean="0"/>
              <a:t>job</a:t>
            </a:r>
            <a:r>
              <a:rPr lang="es-ES" sz="2000" dirty="0" smtClean="0"/>
              <a:t> per la </a:t>
            </a:r>
            <a:r>
              <a:rPr lang="es-ES" sz="2000" dirty="0" err="1" smtClean="0"/>
              <a:t>seva</a:t>
            </a:r>
            <a:r>
              <a:rPr lang="es-ES" sz="2000" dirty="0" smtClean="0"/>
              <a:t> </a:t>
            </a:r>
            <a:r>
              <a:rPr lang="es-ES" sz="2000" dirty="0" err="1" smtClean="0"/>
              <a:t>intercessió</a:t>
            </a:r>
            <a:endParaRPr lang="es-ES" sz="2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4275116"/>
            <a:ext cx="7848600" cy="982683"/>
          </a:xfrm>
        </p:spPr>
        <p:txBody>
          <a:bodyPr>
            <a:normAutofit/>
          </a:bodyPr>
          <a:lstStyle/>
          <a:p>
            <a:r>
              <a:rPr lang="es-ES" sz="3600" dirty="0" smtClean="0"/>
              <a:t>La </a:t>
            </a:r>
            <a:r>
              <a:rPr lang="es-ES" sz="3600" dirty="0" err="1" smtClean="0"/>
              <a:t>gràcia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de Job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6394679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08185"/>
            <a:ext cx="7848600" cy="2865568"/>
          </a:xfrm>
        </p:spPr>
        <p:txBody>
          <a:bodyPr/>
          <a:lstStyle/>
          <a:p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>- ATACAT PELS RELIGIOSOS LEGALISTES</a:t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>- FIDEL A DÉU ENMIG DEL SOFRIMENT</a:t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>- SUPERADA LA PROVA, RECUPERA PART DEL QUE HAVIA TINGUT</a:t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>- INTERCEDEIX PELS PECADORS</a:t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endParaRPr lang="es-ES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3856898"/>
            <a:ext cx="6400800" cy="2137559"/>
          </a:xfrm>
        </p:spPr>
        <p:txBody>
          <a:bodyPr>
            <a:normAutofit/>
          </a:bodyPr>
          <a:lstStyle/>
          <a:p>
            <a:pPr algn="ctr"/>
            <a:r>
              <a:rPr lang="es-ES" sz="3200" dirty="0" smtClean="0"/>
              <a:t>JOB: TIPUS DE CRIST</a:t>
            </a:r>
          </a:p>
          <a:p>
            <a:endParaRPr lang="es-ES" dirty="0"/>
          </a:p>
          <a:p>
            <a:pPr algn="ctr"/>
            <a:endParaRPr lang="es-ES" dirty="0" smtClean="0"/>
          </a:p>
          <a:p>
            <a:pPr algn="ctr"/>
            <a:r>
              <a:rPr lang="es-ES" sz="2800" dirty="0" err="1" smtClean="0"/>
              <a:t>Crist</a:t>
            </a:r>
            <a:r>
              <a:rPr lang="es-ES" sz="2800" dirty="0" smtClean="0"/>
              <a:t> en el </a:t>
            </a:r>
            <a:r>
              <a:rPr lang="es-ES" sz="2800" dirty="0" err="1" smtClean="0"/>
              <a:t>Llibre</a:t>
            </a:r>
            <a:r>
              <a:rPr lang="es-ES" sz="2800" dirty="0" smtClean="0"/>
              <a:t> de Job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9824565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JOB 19</a:t>
            </a:r>
            <a:br>
              <a:rPr lang="es-ES" dirty="0" smtClean="0"/>
            </a:br>
            <a:r>
              <a:rPr lang="es-ES" dirty="0" smtClean="0"/>
              <a:t>JO </a:t>
            </a:r>
            <a:r>
              <a:rPr lang="es-ES" dirty="0" smtClean="0"/>
              <a:t>SÉ QUE EL MEU REDEMPTOR VIU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12150" y="4321586"/>
            <a:ext cx="7124692" cy="936214"/>
          </a:xfrm>
        </p:spPr>
        <p:txBody>
          <a:bodyPr>
            <a:noAutofit/>
          </a:bodyPr>
          <a:lstStyle/>
          <a:p>
            <a:r>
              <a:rPr lang="es-ES" sz="3600" dirty="0" err="1" smtClean="0"/>
              <a:t>Crist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de Job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5395730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2400" dirty="0" smtClean="0"/>
              <a:t>- JOB VA REACCIONAR DAVANT DEL SOFRIMENT D’UNA MANERA QUE VA HONRAR DÉU</a:t>
            </a:r>
            <a:br>
              <a:rPr lang="es-ES" sz="2400" dirty="0" smtClean="0"/>
            </a:br>
            <a:r>
              <a:rPr lang="es-ES" sz="2400" dirty="0" smtClean="0"/>
              <a:t>- JOB VA HAVER </a:t>
            </a:r>
            <a:r>
              <a:rPr lang="es-ES" sz="2400" dirty="0" smtClean="0"/>
              <a:t>D’AFRONTAR </a:t>
            </a:r>
            <a:r>
              <a:rPr lang="es-ES" sz="2400" dirty="0" smtClean="0"/>
              <a:t>LA RESPONSABILITAT D’HAVER REPTAT DÉU</a:t>
            </a:r>
            <a:br>
              <a:rPr lang="es-ES" sz="2400" dirty="0" smtClean="0"/>
            </a:br>
            <a:r>
              <a:rPr lang="es-ES" sz="2400" dirty="0" smtClean="0"/>
              <a:t>- ELS VISITANTS DE JOB VAN HAVER </a:t>
            </a:r>
            <a:r>
              <a:rPr lang="es-ES" sz="2400" dirty="0" smtClean="0"/>
              <a:t>D’AFRONTAR </a:t>
            </a:r>
            <a:r>
              <a:rPr lang="es-ES" sz="2400" dirty="0" smtClean="0"/>
              <a:t>LA RESPONSABILITAT D’HAVER UTILITZAT EL NOM I LA LLEI DE DÉU AMB FINALITAT PERVERSA</a:t>
            </a:r>
            <a:endParaRPr lang="es-ES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68704" y="4166690"/>
            <a:ext cx="7326042" cy="1091110"/>
          </a:xfrm>
        </p:spPr>
        <p:txBody>
          <a:bodyPr>
            <a:normAutofit/>
          </a:bodyPr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responsabilitat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de Job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9599571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51546" y="1579935"/>
            <a:ext cx="6543167" cy="1564444"/>
          </a:xfrm>
        </p:spPr>
        <p:txBody>
          <a:bodyPr>
            <a:normAutofit/>
          </a:bodyPr>
          <a:lstStyle/>
          <a:p>
            <a:r>
              <a:rPr lang="es-ES" sz="6600" dirty="0" smtClean="0"/>
              <a:t>ELS SALMS	</a:t>
            </a:r>
            <a:endParaRPr lang="es-ES" sz="66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 smtClean="0"/>
              <a:t>L’ADORACIÓ I LA LLOANÇA DES DE LA PERSPECTIVA DE DÉU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5979559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000" dirty="0" smtClean="0"/>
              <a:t>150 </a:t>
            </a:r>
            <a:r>
              <a:rPr lang="es-ES" sz="4000" dirty="0" err="1" smtClean="0"/>
              <a:t>himnes</a:t>
            </a:r>
            <a:r>
              <a:rPr lang="es-ES" sz="4000" dirty="0" smtClean="0"/>
              <a:t> que abarquen </a:t>
            </a:r>
            <a:r>
              <a:rPr lang="es-ES" sz="4000" dirty="0" err="1" smtClean="0"/>
              <a:t>àmpliament</a:t>
            </a:r>
            <a:r>
              <a:rPr lang="es-ES" sz="4000" dirty="0" smtClean="0"/>
              <a:t> </a:t>
            </a:r>
            <a:r>
              <a:rPr lang="es-ES" sz="4000" dirty="0" err="1" smtClean="0"/>
              <a:t>tots</a:t>
            </a:r>
            <a:r>
              <a:rPr lang="es-ES" sz="4000" dirty="0" smtClean="0"/>
              <a:t> </a:t>
            </a:r>
            <a:r>
              <a:rPr lang="es-ES" sz="4000" dirty="0" err="1" smtClean="0"/>
              <a:t>els</a:t>
            </a:r>
            <a:r>
              <a:rPr lang="es-ES" sz="4000" dirty="0" smtClean="0"/>
              <a:t> temes que </a:t>
            </a:r>
            <a:r>
              <a:rPr lang="es-ES" sz="4000" dirty="0" err="1" smtClean="0"/>
              <a:t>estem</a:t>
            </a:r>
            <a:r>
              <a:rPr lang="es-ES" sz="4000" dirty="0" smtClean="0"/>
              <a:t> </a:t>
            </a:r>
            <a:r>
              <a:rPr lang="es-ES" sz="4000" dirty="0" err="1" smtClean="0"/>
              <a:t>considerant</a:t>
            </a:r>
            <a:endParaRPr lang="es-ES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91262" y="4357126"/>
            <a:ext cx="6443200" cy="1752600"/>
          </a:xfrm>
        </p:spPr>
        <p:txBody>
          <a:bodyPr>
            <a:normAutofit/>
          </a:bodyPr>
          <a:lstStyle/>
          <a:p>
            <a:pPr algn="ctr"/>
            <a:r>
              <a:rPr lang="es-ES" sz="4000" dirty="0" err="1" smtClean="0"/>
              <a:t>Sobirania</a:t>
            </a:r>
            <a:r>
              <a:rPr lang="es-ES" sz="4000" dirty="0"/>
              <a:t> </a:t>
            </a:r>
            <a:r>
              <a:rPr lang="es-ES" sz="4000" dirty="0" smtClean="0"/>
              <a:t>/ </a:t>
            </a:r>
            <a:r>
              <a:rPr lang="es-ES" sz="4000" dirty="0" err="1" smtClean="0"/>
              <a:t>Llei</a:t>
            </a:r>
            <a:r>
              <a:rPr lang="es-ES" sz="4000" dirty="0"/>
              <a:t> </a:t>
            </a:r>
            <a:r>
              <a:rPr lang="es-ES" sz="4000" dirty="0" smtClean="0"/>
              <a:t>/ </a:t>
            </a:r>
            <a:r>
              <a:rPr lang="es-ES" sz="4000" dirty="0" err="1" smtClean="0"/>
              <a:t>Gràcia</a:t>
            </a:r>
            <a:endParaRPr lang="es-ES" sz="4000" dirty="0" smtClean="0"/>
          </a:p>
          <a:p>
            <a:pPr algn="ctr"/>
            <a:r>
              <a:rPr lang="es-ES" sz="4000" dirty="0" err="1" smtClean="0"/>
              <a:t>Crist</a:t>
            </a:r>
            <a:r>
              <a:rPr lang="es-ES" sz="4000" dirty="0"/>
              <a:t> </a:t>
            </a:r>
            <a:r>
              <a:rPr lang="es-ES" sz="4000" dirty="0" smtClean="0"/>
              <a:t>/ </a:t>
            </a:r>
            <a:r>
              <a:rPr lang="es-ES" sz="4000" dirty="0" err="1" smtClean="0"/>
              <a:t>Responsabilitat</a:t>
            </a:r>
            <a:r>
              <a:rPr lang="es-ES" sz="4000" dirty="0" smtClean="0"/>
              <a:t> </a:t>
            </a: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23566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2000" dirty="0" smtClean="0"/>
              <a:t>- La manera </a:t>
            </a:r>
            <a:r>
              <a:rPr lang="es-ES" sz="2000" dirty="0" err="1" smtClean="0"/>
              <a:t>com</a:t>
            </a:r>
            <a:r>
              <a:rPr lang="es-ES" sz="2000" dirty="0" smtClean="0"/>
              <a:t> </a:t>
            </a:r>
            <a:r>
              <a:rPr lang="es-ES" sz="2000" dirty="0" err="1" smtClean="0"/>
              <a:t>déu</a:t>
            </a:r>
            <a:r>
              <a:rPr lang="es-ES" sz="2000" dirty="0" smtClean="0"/>
              <a:t> </a:t>
            </a:r>
            <a:r>
              <a:rPr lang="es-ES" sz="2000" dirty="0" err="1" smtClean="0"/>
              <a:t>lliurA</a:t>
            </a:r>
            <a:r>
              <a:rPr lang="es-ES" sz="2000" dirty="0" smtClean="0"/>
              <a:t> </a:t>
            </a:r>
            <a:r>
              <a:rPr lang="es-ES" sz="2000" dirty="0" err="1" smtClean="0"/>
              <a:t>david</a:t>
            </a:r>
            <a:r>
              <a:rPr lang="es-ES" sz="2000" dirty="0" smtClean="0"/>
              <a:t> </a:t>
            </a:r>
            <a:r>
              <a:rPr lang="es-ES" sz="2000" dirty="0" err="1" smtClean="0"/>
              <a:t>dels</a:t>
            </a:r>
            <a:r>
              <a:rPr lang="es-ES" sz="2000" dirty="0" smtClean="0"/>
              <a:t> </a:t>
            </a:r>
            <a:r>
              <a:rPr lang="es-ES" sz="2000" dirty="0" err="1" smtClean="0"/>
              <a:t>seus</a:t>
            </a:r>
            <a:r>
              <a:rPr lang="es-ES" sz="2000" dirty="0" smtClean="0"/>
              <a:t> </a:t>
            </a:r>
            <a:r>
              <a:rPr lang="es-ES" sz="2000" dirty="0" err="1" smtClean="0"/>
              <a:t>enemics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>- La </a:t>
            </a:r>
            <a:r>
              <a:rPr lang="es-ES" sz="2000" dirty="0" err="1" smtClean="0"/>
              <a:t>creació</a:t>
            </a:r>
            <a:r>
              <a:rPr lang="es-ES" sz="2000" dirty="0" smtClean="0"/>
              <a:t> del </a:t>
            </a:r>
            <a:r>
              <a:rPr lang="es-ES" sz="2000" dirty="0" err="1" smtClean="0"/>
              <a:t>món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 smtClean="0"/>
              <a:t>- la manera </a:t>
            </a:r>
            <a:r>
              <a:rPr lang="es-ES" sz="2000" dirty="0" err="1" smtClean="0"/>
              <a:t>com</a:t>
            </a:r>
            <a:r>
              <a:rPr lang="es-ES" sz="2000" dirty="0" smtClean="0"/>
              <a:t> va </a:t>
            </a:r>
            <a:r>
              <a:rPr lang="es-ES" sz="2000" dirty="0" err="1" smtClean="0"/>
              <a:t>escollir</a:t>
            </a:r>
            <a:r>
              <a:rPr lang="es-ES" sz="2000" dirty="0" smtClean="0"/>
              <a:t> </a:t>
            </a:r>
            <a:r>
              <a:rPr lang="es-ES" sz="2000" dirty="0" err="1" smtClean="0"/>
              <a:t>israel</a:t>
            </a:r>
            <a:r>
              <a:rPr lang="es-ES" sz="2000" dirty="0" smtClean="0"/>
              <a:t> i el pacte que hi va </a:t>
            </a:r>
            <a:r>
              <a:rPr lang="es-ES" sz="2000" dirty="0" err="1" smtClean="0"/>
              <a:t>fer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 smtClean="0"/>
              <a:t>- </a:t>
            </a:r>
            <a:r>
              <a:rPr lang="es-ES" sz="2000" dirty="0" err="1" smtClean="0"/>
              <a:t>anticipació</a:t>
            </a:r>
            <a:r>
              <a:rPr lang="es-ES" sz="2000" dirty="0" smtClean="0"/>
              <a:t> </a:t>
            </a:r>
            <a:r>
              <a:rPr lang="es-ES" sz="2000" dirty="0" err="1" smtClean="0"/>
              <a:t>d’esdeveniments</a:t>
            </a:r>
            <a:r>
              <a:rPr lang="es-ES" sz="2000" dirty="0" smtClean="0"/>
              <a:t> </a:t>
            </a:r>
            <a:r>
              <a:rPr lang="es-ES" sz="2000" dirty="0" err="1" smtClean="0"/>
              <a:t>futurs</a:t>
            </a:r>
            <a:r>
              <a:rPr lang="es-ES" sz="2000" dirty="0" smtClean="0"/>
              <a:t> que van acabar </a:t>
            </a:r>
            <a:r>
              <a:rPr lang="es-ES" sz="2000" dirty="0" err="1" smtClean="0"/>
              <a:t>succeint</a:t>
            </a:r>
            <a:endParaRPr lang="es-ES" sz="2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6145" y="4522950"/>
            <a:ext cx="6892365" cy="734850"/>
          </a:xfrm>
        </p:spPr>
        <p:txBody>
          <a:bodyPr>
            <a:noAutofit/>
          </a:bodyPr>
          <a:lstStyle/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Sobirania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Salms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5296731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836437"/>
            <a:ext cx="7848600" cy="1858746"/>
          </a:xfrm>
        </p:spPr>
        <p:txBody>
          <a:bodyPr/>
          <a:lstStyle/>
          <a:p>
            <a:pPr algn="ctr"/>
            <a:r>
              <a:rPr lang="es-ES" sz="2800" dirty="0" err="1" smtClean="0"/>
              <a:t>Diferents</a:t>
            </a:r>
            <a:r>
              <a:rPr lang="es-ES" sz="2800" dirty="0" smtClean="0"/>
              <a:t> </a:t>
            </a:r>
            <a:r>
              <a:rPr lang="es-ES" sz="2800" dirty="0" err="1" smtClean="0"/>
              <a:t>salms</a:t>
            </a:r>
            <a:r>
              <a:rPr lang="es-ES" sz="2800" dirty="0" smtClean="0"/>
              <a:t> celebren la </a:t>
            </a:r>
            <a:r>
              <a:rPr lang="es-ES" sz="2800" dirty="0" err="1" smtClean="0"/>
              <a:t>llei</a:t>
            </a:r>
            <a:r>
              <a:rPr lang="es-ES" sz="2800" dirty="0" smtClean="0"/>
              <a:t> de </a:t>
            </a:r>
            <a:r>
              <a:rPr lang="es-ES" sz="2800" dirty="0" err="1" smtClean="0"/>
              <a:t>déu</a:t>
            </a:r>
            <a:r>
              <a:rPr lang="es-ES" sz="2800" dirty="0" smtClean="0"/>
              <a:t>. </a:t>
            </a:r>
            <a:r>
              <a:rPr lang="es-ES" sz="2800" dirty="0" err="1" smtClean="0"/>
              <a:t>L’home</a:t>
            </a:r>
            <a:r>
              <a:rPr lang="es-ES" sz="2800" dirty="0" smtClean="0"/>
              <a:t> de </a:t>
            </a:r>
            <a:r>
              <a:rPr lang="es-ES" sz="2800" dirty="0" err="1" smtClean="0"/>
              <a:t>déu</a:t>
            </a:r>
            <a:r>
              <a:rPr lang="es-ES" sz="2800" dirty="0" smtClean="0"/>
              <a:t> medita en la </a:t>
            </a:r>
            <a:r>
              <a:rPr lang="es-ES" sz="2800" dirty="0" err="1" smtClean="0"/>
              <a:t>seva</a:t>
            </a:r>
            <a:r>
              <a:rPr lang="es-ES" sz="2800" dirty="0" smtClean="0"/>
              <a:t> </a:t>
            </a:r>
            <a:r>
              <a:rPr lang="es-ES" sz="2800" dirty="0" err="1" smtClean="0"/>
              <a:t>llei</a:t>
            </a:r>
            <a:r>
              <a:rPr lang="es-ES" sz="2800" dirty="0" smtClean="0"/>
              <a:t> i </a:t>
            </a:r>
            <a:r>
              <a:rPr lang="es-ES" sz="2800" dirty="0" err="1" smtClean="0"/>
              <a:t>l’estima</a:t>
            </a:r>
            <a:r>
              <a:rPr lang="es-ES" sz="2800" dirty="0" smtClean="0"/>
              <a:t> </a:t>
            </a:r>
            <a:r>
              <a:rPr lang="es-ES" sz="2800" dirty="0" err="1" smtClean="0"/>
              <a:t>amb</a:t>
            </a:r>
            <a:r>
              <a:rPr lang="es-ES" sz="2800" dirty="0" smtClean="0"/>
              <a:t> </a:t>
            </a:r>
            <a:r>
              <a:rPr lang="es-ES" sz="2800" dirty="0" err="1" smtClean="0"/>
              <a:t>profunditat</a:t>
            </a:r>
            <a:endParaRPr lang="es-ES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7726" y="4120220"/>
            <a:ext cx="6598085" cy="1137579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Llei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Salms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5590068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800" dirty="0" smtClean="0"/>
              <a:t>EL SALM 119</a:t>
            </a:r>
            <a:br>
              <a:rPr lang="es-ES" sz="4800" dirty="0" smtClean="0"/>
            </a:br>
            <a:r>
              <a:rPr lang="es-ES" sz="4800" dirty="0" smtClean="0"/>
              <a:t> EL CONCEPTE BÍBLIC DE LA LLEI DE DÉU</a:t>
            </a:r>
            <a:endParaRPr lang="es-ES" sz="4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06750" y="4244138"/>
            <a:ext cx="7202134" cy="1394060"/>
          </a:xfrm>
        </p:spPr>
        <p:txBody>
          <a:bodyPr>
            <a:normAutofit/>
          </a:bodyPr>
          <a:lstStyle/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Llei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Salms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2837234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3600" dirty="0" err="1" smtClean="0"/>
              <a:t>Salms</a:t>
            </a:r>
            <a:r>
              <a:rPr lang="es-ES" sz="3600" dirty="0" smtClean="0"/>
              <a:t> 32 </a:t>
            </a:r>
            <a:r>
              <a:rPr lang="es-ES" sz="3600" dirty="0"/>
              <a:t>i</a:t>
            </a:r>
            <a:r>
              <a:rPr lang="es-ES" sz="3600" dirty="0" smtClean="0"/>
              <a:t> </a:t>
            </a:r>
            <a:r>
              <a:rPr lang="es-ES" sz="3600" dirty="0" smtClean="0"/>
              <a:t>51</a:t>
            </a:r>
            <a:br>
              <a:rPr lang="es-ES" sz="3600" dirty="0" smtClean="0"/>
            </a:br>
            <a:r>
              <a:rPr lang="es-ES" sz="3600" dirty="0" err="1" smtClean="0"/>
              <a:t>david</a:t>
            </a:r>
            <a:r>
              <a:rPr lang="es-ES" sz="3600" dirty="0" smtClean="0"/>
              <a:t> </a:t>
            </a:r>
            <a:r>
              <a:rPr lang="es-ES" sz="3600" dirty="0" err="1" smtClean="0"/>
              <a:t>reconeix</a:t>
            </a:r>
            <a:r>
              <a:rPr lang="es-ES" sz="3600" dirty="0" smtClean="0"/>
              <a:t> el </a:t>
            </a:r>
            <a:r>
              <a:rPr lang="es-ES" sz="3600" dirty="0" err="1" smtClean="0"/>
              <a:t>seu</a:t>
            </a:r>
            <a:r>
              <a:rPr lang="es-ES" sz="3600" dirty="0" smtClean="0"/>
              <a:t> </a:t>
            </a:r>
            <a:r>
              <a:rPr lang="es-ES" sz="3600" dirty="0" err="1" smtClean="0"/>
              <a:t>pecat</a:t>
            </a:r>
            <a:r>
              <a:rPr lang="es-ES" sz="3600" dirty="0" smtClean="0"/>
              <a:t> </a:t>
            </a:r>
            <a:r>
              <a:rPr lang="es-ES" sz="3600" dirty="0" err="1" smtClean="0"/>
              <a:t>gravíssim</a:t>
            </a:r>
            <a:r>
              <a:rPr lang="es-ES" sz="3600" dirty="0" smtClean="0"/>
              <a:t>. </a:t>
            </a:r>
            <a:r>
              <a:rPr lang="es-ES" sz="3600" dirty="0" err="1" smtClean="0"/>
              <a:t>Déu</a:t>
            </a:r>
            <a:r>
              <a:rPr lang="es-ES" sz="3600" dirty="0" smtClean="0"/>
              <a:t> </a:t>
            </a:r>
            <a:r>
              <a:rPr lang="es-ES" sz="3600" dirty="0" err="1" smtClean="0"/>
              <a:t>respon</a:t>
            </a:r>
            <a:r>
              <a:rPr lang="es-ES" sz="3600" dirty="0" smtClean="0"/>
              <a:t> </a:t>
            </a:r>
            <a:r>
              <a:rPr lang="es-ES" sz="3600" dirty="0" err="1" smtClean="0"/>
              <a:t>amb</a:t>
            </a:r>
            <a:r>
              <a:rPr lang="es-ES" sz="3600" dirty="0" smtClean="0"/>
              <a:t> </a:t>
            </a:r>
            <a:r>
              <a:rPr lang="es-ES" sz="3600" dirty="0" err="1" smtClean="0"/>
              <a:t>perdó</a:t>
            </a:r>
            <a:r>
              <a:rPr lang="es-ES" sz="3600" dirty="0" smtClean="0"/>
              <a:t> al </a:t>
            </a:r>
            <a:r>
              <a:rPr lang="es-ES" sz="3600" dirty="0" err="1" smtClean="0"/>
              <a:t>cor</a:t>
            </a:r>
            <a:r>
              <a:rPr lang="es-ES" sz="3600" dirty="0" smtClean="0"/>
              <a:t> humil i </a:t>
            </a:r>
            <a:r>
              <a:rPr lang="es-ES" sz="3600" dirty="0" err="1" smtClean="0"/>
              <a:t>penedit</a:t>
            </a:r>
            <a:endParaRPr lang="es-ES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4564" y="3903368"/>
            <a:ext cx="5832035" cy="1354432"/>
          </a:xfrm>
        </p:spPr>
        <p:txBody>
          <a:bodyPr>
            <a:normAutofit/>
          </a:bodyPr>
          <a:lstStyle/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gràcia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Salms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524061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10481" y="975843"/>
            <a:ext cx="3872115" cy="2292454"/>
          </a:xfrm>
        </p:spPr>
        <p:txBody>
          <a:bodyPr>
            <a:noAutofit/>
          </a:bodyPr>
          <a:lstStyle/>
          <a:p>
            <a:pPr algn="ctr"/>
            <a:r>
              <a:rPr lang="es-ES" sz="5400" dirty="0" err="1" smtClean="0"/>
              <a:t>Esdres</a:t>
            </a:r>
            <a:r>
              <a:rPr lang="es-ES" sz="5400" dirty="0" smtClean="0"/>
              <a:t> i </a:t>
            </a:r>
            <a:r>
              <a:rPr lang="es-ES" sz="5400" dirty="0" err="1" smtClean="0"/>
              <a:t>nehemies</a:t>
            </a:r>
            <a:r>
              <a:rPr lang="es-ES" sz="5400" dirty="0" smtClean="0"/>
              <a:t>	</a:t>
            </a:r>
            <a:endParaRPr lang="es-ES" sz="54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4739804"/>
            <a:ext cx="7772400" cy="1936194"/>
          </a:xfrm>
        </p:spPr>
        <p:txBody>
          <a:bodyPr>
            <a:normAutofit/>
          </a:bodyPr>
          <a:lstStyle/>
          <a:p>
            <a:pPr algn="ctr"/>
            <a:r>
              <a:rPr lang="es-ES" sz="3600" dirty="0" err="1" smtClean="0"/>
              <a:t>Els</a:t>
            </a:r>
            <a:r>
              <a:rPr lang="es-ES" sz="3600" dirty="0" smtClean="0"/>
              <a:t> </a:t>
            </a:r>
            <a:r>
              <a:rPr lang="es-ES" sz="3600" dirty="0" err="1" smtClean="0"/>
              <a:t>exiliats</a:t>
            </a:r>
            <a:r>
              <a:rPr lang="es-ES" sz="3600" dirty="0" smtClean="0"/>
              <a:t> retornen a la </a:t>
            </a:r>
            <a:r>
              <a:rPr lang="es-ES" sz="3600" dirty="0" err="1" smtClean="0"/>
              <a:t>terra</a:t>
            </a:r>
            <a:r>
              <a:rPr lang="es-ES" sz="3600" dirty="0" smtClean="0"/>
              <a:t> promesa per </a:t>
            </a:r>
            <a:r>
              <a:rPr lang="es-ES" sz="3600" dirty="0" err="1" smtClean="0"/>
              <a:t>Déu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3251377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3200" dirty="0" smtClean="0"/>
              <a:t>SALM 2: TU ETS EL MEU FILL</a:t>
            </a:r>
            <a:br>
              <a:rPr lang="es-ES" sz="3200" dirty="0" smtClean="0"/>
            </a:br>
            <a:r>
              <a:rPr lang="es-ES" sz="3200" dirty="0" smtClean="0"/>
              <a:t>SALM 22: LA CRUCIFIXIÓ DE JESÚS</a:t>
            </a:r>
            <a:br>
              <a:rPr lang="es-ES" sz="3200" dirty="0" smtClean="0"/>
            </a:br>
            <a:r>
              <a:rPr lang="es-ES" sz="3200" dirty="0" smtClean="0"/>
              <a:t>SALM 69: EM FEREN BEURE VINAGRE</a:t>
            </a:r>
            <a:br>
              <a:rPr lang="es-ES" sz="3200" dirty="0" smtClean="0"/>
            </a:br>
            <a:r>
              <a:rPr lang="es-ES" sz="3200" dirty="0" smtClean="0"/>
              <a:t>SALM 110: TU ETS SACERDOT PER SEMPRE</a:t>
            </a: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4565" y="4104732"/>
            <a:ext cx="7016273" cy="2199516"/>
          </a:xfrm>
        </p:spPr>
        <p:txBody>
          <a:bodyPr>
            <a:normAutofit/>
          </a:bodyPr>
          <a:lstStyle/>
          <a:p>
            <a:pPr algn="ctr"/>
            <a:endParaRPr lang="es-ES" sz="2800" dirty="0" smtClean="0"/>
          </a:p>
          <a:p>
            <a:pPr algn="ctr"/>
            <a:r>
              <a:rPr lang="es-ES" sz="2800" dirty="0" smtClean="0"/>
              <a:t>ELS SALMS MESSIÀNICS</a:t>
            </a:r>
            <a:endParaRPr lang="es-ES" sz="2800" dirty="0"/>
          </a:p>
          <a:p>
            <a:pPr algn="ctr"/>
            <a:r>
              <a:rPr lang="es-ES" sz="2800" dirty="0" err="1" smtClean="0"/>
              <a:t>Crist</a:t>
            </a:r>
            <a:r>
              <a:rPr lang="es-ES" sz="2800" dirty="0" smtClean="0"/>
              <a:t> en el </a:t>
            </a:r>
            <a:r>
              <a:rPr lang="es-ES" sz="2800" dirty="0" err="1" smtClean="0"/>
              <a:t>Llibre</a:t>
            </a:r>
            <a:r>
              <a:rPr lang="es-ES" sz="2800" dirty="0" smtClean="0"/>
              <a:t> </a:t>
            </a:r>
            <a:r>
              <a:rPr lang="es-ES" sz="2800" dirty="0" err="1" smtClean="0"/>
              <a:t>dels</a:t>
            </a:r>
            <a:r>
              <a:rPr lang="es-ES" sz="2800" dirty="0" smtClean="0"/>
              <a:t> </a:t>
            </a:r>
            <a:r>
              <a:rPr lang="es-ES" sz="2800" dirty="0" err="1" smtClean="0"/>
              <a:t>Salms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673292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400" dirty="0" smtClean="0"/>
              <a:t>SALM 1</a:t>
            </a:r>
            <a:br>
              <a:rPr lang="es-ES" sz="4400" dirty="0" smtClean="0"/>
            </a:br>
            <a:r>
              <a:rPr lang="es-ES" sz="4400" dirty="0" smtClean="0"/>
              <a:t>DUES MANERES DE VIURE ENTRE LES QUALS S’HA D’ESCOLLIR</a:t>
            </a:r>
            <a:endParaRPr lang="es-E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9076" y="4104732"/>
            <a:ext cx="5847523" cy="1153068"/>
          </a:xfrm>
        </p:spPr>
        <p:txBody>
          <a:bodyPr>
            <a:normAutofit/>
          </a:bodyPr>
          <a:lstStyle/>
          <a:p>
            <a:pPr algn="ctr"/>
            <a:r>
              <a:rPr lang="es-ES" sz="2800" dirty="0" smtClean="0"/>
              <a:t>LA RESPONSABILITAT EN EL LLIBRE DELS SALMS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9304293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820946"/>
            <a:ext cx="7772400" cy="2447350"/>
          </a:xfrm>
        </p:spPr>
        <p:txBody>
          <a:bodyPr>
            <a:normAutofit/>
          </a:bodyPr>
          <a:lstStyle/>
          <a:p>
            <a:pPr algn="ctr"/>
            <a:r>
              <a:rPr lang="es-ES" sz="6000" dirty="0" smtClean="0"/>
              <a:t>ELS PROVERBIS</a:t>
            </a:r>
            <a:endParaRPr lang="es-ES" sz="60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Saviesa</a:t>
            </a:r>
            <a:r>
              <a:rPr lang="es-ES" sz="3600" dirty="0" smtClean="0"/>
              <a:t> des de la perspectiva de </a:t>
            </a:r>
            <a:r>
              <a:rPr lang="es-ES" sz="3600" dirty="0" err="1" smtClean="0"/>
              <a:t>Déu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7632565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820946"/>
            <a:ext cx="7848600" cy="2060111"/>
          </a:xfrm>
        </p:spPr>
        <p:txBody>
          <a:bodyPr/>
          <a:lstStyle/>
          <a:p>
            <a:pPr algn="ctr"/>
            <a:r>
              <a:rPr lang="es-ES" sz="4000" dirty="0" err="1" smtClean="0"/>
              <a:t>Déu</a:t>
            </a:r>
            <a:r>
              <a:rPr lang="es-ES" sz="4000" dirty="0" smtClean="0"/>
              <a:t> </a:t>
            </a:r>
            <a:r>
              <a:rPr lang="es-ES" sz="4000" dirty="0" err="1" smtClean="0"/>
              <a:t>vol</a:t>
            </a:r>
            <a:r>
              <a:rPr lang="es-ES" sz="4000" dirty="0" smtClean="0"/>
              <a:t> </a:t>
            </a:r>
            <a:r>
              <a:rPr lang="es-ES" sz="4000" dirty="0" err="1" smtClean="0"/>
              <a:t>governar</a:t>
            </a:r>
            <a:r>
              <a:rPr lang="es-ES" sz="4000" dirty="0" smtClean="0"/>
              <a:t> </a:t>
            </a:r>
            <a:r>
              <a:rPr lang="es-ES" sz="4000" dirty="0" err="1" smtClean="0"/>
              <a:t>cadascuna</a:t>
            </a:r>
            <a:r>
              <a:rPr lang="es-ES" sz="4000" dirty="0" smtClean="0"/>
              <a:t> de les </a:t>
            </a:r>
            <a:r>
              <a:rPr lang="es-ES" sz="4000" dirty="0" err="1" smtClean="0"/>
              <a:t>àrees</a:t>
            </a:r>
            <a:r>
              <a:rPr lang="es-ES" sz="4000" dirty="0" smtClean="0"/>
              <a:t> de la </a:t>
            </a:r>
            <a:r>
              <a:rPr lang="es-ES" sz="4000" dirty="0" err="1" smtClean="0"/>
              <a:t>nostra</a:t>
            </a:r>
            <a:r>
              <a:rPr lang="es-ES" sz="4000" dirty="0" smtClean="0"/>
              <a:t> vida	</a:t>
            </a:r>
            <a:endParaRPr lang="es-ES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47496" y="3887878"/>
            <a:ext cx="6117942" cy="1369922"/>
          </a:xfrm>
        </p:spPr>
        <p:txBody>
          <a:bodyPr>
            <a:normAutofit/>
          </a:bodyPr>
          <a:lstStyle/>
          <a:p>
            <a:pPr algn="ctr"/>
            <a:r>
              <a:rPr lang="es-ES" sz="3200" dirty="0" smtClean="0"/>
              <a:t>La </a:t>
            </a:r>
            <a:r>
              <a:rPr lang="es-ES" sz="3200" dirty="0" err="1" smtClean="0"/>
              <a:t>Sobirania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</a:t>
            </a:r>
            <a:r>
              <a:rPr lang="es-ES" sz="3200" dirty="0" err="1" smtClean="0"/>
              <a:t>dels</a:t>
            </a:r>
            <a:r>
              <a:rPr lang="es-ES" sz="3200" dirty="0" smtClean="0"/>
              <a:t> </a:t>
            </a:r>
            <a:r>
              <a:rPr lang="es-ES" sz="3200" dirty="0" err="1" smtClean="0"/>
              <a:t>Proverbis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361973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000" dirty="0" smtClean="0"/>
              <a:t>La vida </a:t>
            </a:r>
            <a:r>
              <a:rPr lang="es-ES" sz="4000" dirty="0" err="1" smtClean="0"/>
              <a:t>sàvia</a:t>
            </a:r>
            <a:r>
              <a:rPr lang="es-ES" sz="4000" dirty="0" smtClean="0"/>
              <a:t> </a:t>
            </a:r>
            <a:r>
              <a:rPr lang="es-ES" sz="4000" dirty="0" err="1" smtClean="0"/>
              <a:t>és</a:t>
            </a:r>
            <a:r>
              <a:rPr lang="es-ES" sz="4000" dirty="0" smtClean="0"/>
              <a:t> la de </a:t>
            </a:r>
            <a:r>
              <a:rPr lang="es-ES" sz="4000" dirty="0" err="1" smtClean="0"/>
              <a:t>l’home</a:t>
            </a:r>
            <a:r>
              <a:rPr lang="es-ES" sz="4000" dirty="0" smtClean="0"/>
              <a:t> i la dona que </a:t>
            </a:r>
            <a:r>
              <a:rPr lang="es-ES" sz="4000" dirty="0" err="1" smtClean="0"/>
              <a:t>compleixen</a:t>
            </a:r>
            <a:r>
              <a:rPr lang="es-ES" sz="4000" dirty="0" smtClean="0"/>
              <a:t> la </a:t>
            </a:r>
            <a:r>
              <a:rPr lang="es-ES" sz="4000" dirty="0" err="1" smtClean="0"/>
              <a:t>llei</a:t>
            </a:r>
            <a:r>
              <a:rPr lang="es-ES" sz="4000" dirty="0" smtClean="0"/>
              <a:t> del </a:t>
            </a:r>
            <a:r>
              <a:rPr lang="es-ES" sz="4000" dirty="0" err="1" smtClean="0"/>
              <a:t>senyor</a:t>
            </a:r>
            <a:endParaRPr lang="es-ES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03730" y="4042774"/>
            <a:ext cx="5885615" cy="1215026"/>
          </a:xfrm>
        </p:spPr>
        <p:txBody>
          <a:bodyPr>
            <a:normAutofit/>
          </a:bodyPr>
          <a:lstStyle/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Llei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 en </a:t>
            </a:r>
            <a:r>
              <a:rPr lang="es-ES" sz="3600" dirty="0" err="1" smtClean="0"/>
              <a:t>els</a:t>
            </a:r>
            <a:r>
              <a:rPr lang="es-ES" sz="3600" dirty="0" smtClean="0"/>
              <a:t>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Proverbis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2912270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dirty="0" smtClean="0"/>
              <a:t>Cada </a:t>
            </a:r>
            <a:r>
              <a:rPr lang="es-ES" dirty="0" err="1" smtClean="0"/>
              <a:t>proverbi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un </a:t>
            </a:r>
            <a:r>
              <a:rPr lang="es-ES" dirty="0" err="1" smtClean="0"/>
              <a:t>regal</a:t>
            </a:r>
            <a:r>
              <a:rPr lang="es-ES" dirty="0" smtClean="0"/>
              <a:t> per a </a:t>
            </a:r>
            <a:r>
              <a:rPr lang="es-ES" dirty="0" err="1" smtClean="0"/>
              <a:t>viure</a:t>
            </a:r>
            <a:r>
              <a:rPr lang="es-ES" dirty="0" smtClean="0"/>
              <a:t> una bona vida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61634" y="4089242"/>
            <a:ext cx="5924965" cy="1168558"/>
          </a:xfrm>
        </p:spPr>
        <p:txBody>
          <a:bodyPr>
            <a:normAutofit/>
          </a:bodyPr>
          <a:lstStyle/>
          <a:p>
            <a:pPr algn="ctr"/>
            <a:r>
              <a:rPr lang="es-ES" sz="3200" dirty="0" smtClean="0"/>
              <a:t>La </a:t>
            </a:r>
            <a:r>
              <a:rPr lang="es-ES" sz="3200" dirty="0" err="1" smtClean="0"/>
              <a:t>gràcia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</a:t>
            </a:r>
            <a:r>
              <a:rPr lang="es-ES" sz="3200" dirty="0" err="1" smtClean="0"/>
              <a:t>dels</a:t>
            </a:r>
            <a:r>
              <a:rPr lang="es-ES" sz="3200" dirty="0"/>
              <a:t> </a:t>
            </a:r>
            <a:r>
              <a:rPr lang="es-ES" sz="3200" dirty="0" err="1" smtClean="0"/>
              <a:t>Proverbis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4275641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400" dirty="0" smtClean="0"/>
              <a:t>La vida de </a:t>
            </a:r>
            <a:r>
              <a:rPr lang="es-ES" sz="4400" dirty="0" err="1" smtClean="0"/>
              <a:t>crist</a:t>
            </a:r>
            <a:r>
              <a:rPr lang="es-ES" sz="4400" dirty="0" smtClean="0"/>
              <a:t> i el </a:t>
            </a:r>
            <a:r>
              <a:rPr lang="es-ES" sz="4400" dirty="0" err="1" smtClean="0"/>
              <a:t>seu</a:t>
            </a:r>
            <a:r>
              <a:rPr lang="es-ES" sz="4400" dirty="0" smtClean="0"/>
              <a:t> </a:t>
            </a:r>
            <a:r>
              <a:rPr lang="es-ES" sz="4400" dirty="0" err="1" smtClean="0"/>
              <a:t>caràcter</a:t>
            </a:r>
            <a:r>
              <a:rPr lang="es-ES" sz="4400" dirty="0" smtClean="0"/>
              <a:t> </a:t>
            </a:r>
            <a:r>
              <a:rPr lang="es-ES" sz="4400" dirty="0" err="1" smtClean="0"/>
              <a:t>s’ajusten</a:t>
            </a:r>
            <a:r>
              <a:rPr lang="es-ES" sz="4400" dirty="0" smtClean="0"/>
              <a:t> </a:t>
            </a:r>
            <a:r>
              <a:rPr lang="es-ES" sz="4400" dirty="0" err="1" smtClean="0"/>
              <a:t>als</a:t>
            </a:r>
            <a:r>
              <a:rPr lang="es-ES" sz="4400" dirty="0" smtClean="0"/>
              <a:t> </a:t>
            </a:r>
            <a:r>
              <a:rPr lang="es-ES" sz="4400" dirty="0" err="1" smtClean="0"/>
              <a:t>principis</a:t>
            </a:r>
            <a:r>
              <a:rPr lang="es-ES" sz="4400" dirty="0" smtClean="0"/>
              <a:t> de </a:t>
            </a:r>
            <a:r>
              <a:rPr lang="es-ES" sz="4400" dirty="0" err="1" smtClean="0"/>
              <a:t>saviesa</a:t>
            </a:r>
            <a:r>
              <a:rPr lang="es-ES" sz="4400" dirty="0" smtClean="0"/>
              <a:t> del </a:t>
            </a:r>
            <a:r>
              <a:rPr lang="es-ES" sz="4400" dirty="0" err="1" smtClean="0"/>
              <a:t>llibre</a:t>
            </a:r>
            <a:r>
              <a:rPr lang="es-ES" sz="4400" dirty="0" smtClean="0"/>
              <a:t> </a:t>
            </a:r>
            <a:r>
              <a:rPr lang="es-ES" sz="4400" dirty="0" err="1" smtClean="0"/>
              <a:t>dels</a:t>
            </a:r>
            <a:r>
              <a:rPr lang="es-ES" sz="4400" dirty="0" smtClean="0"/>
              <a:t> </a:t>
            </a:r>
            <a:r>
              <a:rPr lang="es-ES" sz="4400" dirty="0" err="1" smtClean="0"/>
              <a:t>proverbis</a:t>
            </a:r>
            <a:endParaRPr lang="es-E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92610" y="3505200"/>
            <a:ext cx="6458689" cy="1752600"/>
          </a:xfrm>
        </p:spPr>
        <p:txBody>
          <a:bodyPr>
            <a:normAutofit/>
          </a:bodyPr>
          <a:lstStyle/>
          <a:p>
            <a:pPr algn="ctr"/>
            <a:r>
              <a:rPr lang="es-ES" sz="3600" dirty="0" err="1" smtClean="0"/>
              <a:t>Crist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Proverbis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9545705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400" dirty="0" smtClean="0"/>
              <a:t>Cada lector </a:t>
            </a:r>
            <a:r>
              <a:rPr lang="es-ES" sz="4400" dirty="0" err="1" smtClean="0"/>
              <a:t>és</a:t>
            </a:r>
            <a:r>
              <a:rPr lang="es-ES" sz="4400" dirty="0" smtClean="0"/>
              <a:t> responsable </a:t>
            </a:r>
            <a:r>
              <a:rPr lang="es-ES" sz="4400" dirty="0" err="1" smtClean="0"/>
              <a:t>d’aplicar</a:t>
            </a:r>
            <a:r>
              <a:rPr lang="es-ES" sz="4400" dirty="0" smtClean="0"/>
              <a:t> </a:t>
            </a:r>
            <a:r>
              <a:rPr lang="es-ES" sz="4400" dirty="0" err="1" smtClean="0"/>
              <a:t>els</a:t>
            </a:r>
            <a:r>
              <a:rPr lang="es-ES" sz="4400" dirty="0" smtClean="0"/>
              <a:t> </a:t>
            </a:r>
            <a:r>
              <a:rPr lang="es-ES" sz="4400" dirty="0" err="1" smtClean="0"/>
              <a:t>principis</a:t>
            </a:r>
            <a:r>
              <a:rPr lang="es-ES" sz="4400" dirty="0" smtClean="0"/>
              <a:t> de </a:t>
            </a:r>
            <a:r>
              <a:rPr lang="es-ES" sz="4400" dirty="0" err="1" smtClean="0"/>
              <a:t>saviesa</a:t>
            </a:r>
            <a:r>
              <a:rPr lang="es-ES" sz="4400" dirty="0" smtClean="0"/>
              <a:t> a la </a:t>
            </a:r>
            <a:r>
              <a:rPr lang="es-ES" sz="4400" dirty="0" err="1" smtClean="0"/>
              <a:t>seva</a:t>
            </a:r>
            <a:r>
              <a:rPr lang="es-ES" sz="4400" dirty="0" smtClean="0"/>
              <a:t> vida</a:t>
            </a:r>
            <a:endParaRPr lang="es-E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84192" y="4027284"/>
            <a:ext cx="6002408" cy="1230516"/>
          </a:xfrm>
        </p:spPr>
        <p:txBody>
          <a:bodyPr>
            <a:normAutofit/>
          </a:bodyPr>
          <a:lstStyle/>
          <a:p>
            <a:pPr algn="ctr"/>
            <a:r>
              <a:rPr lang="es-ES" sz="3200" dirty="0" smtClean="0"/>
              <a:t>La </a:t>
            </a:r>
            <a:r>
              <a:rPr lang="es-ES" sz="3200" dirty="0" err="1" smtClean="0"/>
              <a:t>responsabilitat</a:t>
            </a:r>
            <a:r>
              <a:rPr lang="es-ES" sz="3200" dirty="0" smtClean="0"/>
              <a:t> en </a:t>
            </a:r>
            <a:r>
              <a:rPr lang="es-ES" sz="3200" dirty="0" err="1" smtClean="0"/>
              <a:t>els</a:t>
            </a:r>
            <a:r>
              <a:rPr lang="es-ES" sz="3200" dirty="0" smtClean="0"/>
              <a:t>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</a:t>
            </a:r>
            <a:r>
              <a:rPr lang="es-ES" sz="3200" dirty="0" err="1" smtClean="0"/>
              <a:t>dels</a:t>
            </a:r>
            <a:r>
              <a:rPr lang="es-ES" sz="3200" dirty="0" smtClean="0"/>
              <a:t> </a:t>
            </a:r>
            <a:r>
              <a:rPr lang="es-ES" sz="3200" dirty="0" err="1" smtClean="0"/>
              <a:t>Proverbis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254220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3600" dirty="0" smtClean="0"/>
              <a:t>ESTRUCTURA PARAL·LELA D’ALGUNS PROVERBIS:</a:t>
            </a:r>
            <a:br>
              <a:rPr lang="es-ES" sz="3600" dirty="0" smtClean="0"/>
            </a:br>
            <a:r>
              <a:rPr lang="es-ES" sz="3600" dirty="0" smtClean="0"/>
              <a:t>EL DOLENT NO PARA MAI D’ENVEJAR, PERÒ EL JUST NO PARA MAI DE DONAR</a:t>
            </a:r>
            <a:endParaRPr lang="es-ES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12150" y="3903368"/>
            <a:ext cx="5274450" cy="1354432"/>
          </a:xfrm>
        </p:spPr>
        <p:txBody>
          <a:bodyPr>
            <a:normAutofit/>
          </a:bodyPr>
          <a:lstStyle/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responsabilitat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Proverbis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1889256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394060"/>
            <a:ext cx="7772400" cy="2029131"/>
          </a:xfrm>
        </p:spPr>
        <p:txBody>
          <a:bodyPr>
            <a:normAutofit/>
          </a:bodyPr>
          <a:lstStyle/>
          <a:p>
            <a:pPr algn="ctr"/>
            <a:r>
              <a:rPr lang="es-ES" sz="6000" dirty="0" smtClean="0"/>
              <a:t>ECLESIASTÈS</a:t>
            </a:r>
            <a:endParaRPr lang="es-ES" sz="60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000" dirty="0" smtClean="0"/>
              <a:t>El </a:t>
            </a:r>
            <a:r>
              <a:rPr lang="es-ES" sz="4000" dirty="0" err="1" smtClean="0"/>
              <a:t>sentit</a:t>
            </a:r>
            <a:r>
              <a:rPr lang="es-ES" sz="4000" dirty="0" smtClean="0"/>
              <a:t> de la vida des del </a:t>
            </a:r>
            <a:r>
              <a:rPr lang="es-ES" sz="4000" dirty="0" err="1" smtClean="0"/>
              <a:t>punt</a:t>
            </a:r>
            <a:r>
              <a:rPr lang="es-ES" sz="4000" dirty="0" smtClean="0"/>
              <a:t> de vista de </a:t>
            </a:r>
            <a:r>
              <a:rPr lang="es-ES" sz="4000" dirty="0" err="1" smtClean="0"/>
              <a:t>Déu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1549502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5914" y="533400"/>
            <a:ext cx="7230885" cy="990600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/>
              <a:t>UNA ESTRUCTURA SIMILAR ALS LLIBRES DELS REIS I DE LES CRÒNIQUES</a:t>
            </a:r>
            <a:endParaRPr lang="es-ES" sz="28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ESDRES</a:t>
            </a:r>
            <a:endParaRPr lang="es-ES" sz="280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dirty="0" smtClean="0"/>
              <a:t>SACERDOT DESDENDENT DE LEVÍ</a:t>
            </a:r>
          </a:p>
          <a:p>
            <a:r>
              <a:rPr lang="es-ES" dirty="0" smtClean="0"/>
              <a:t>RECONSTRUCCIÓ DEL TEMPLE</a:t>
            </a: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RESTABLIMENT DEL CULTE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NEHEMIES</a:t>
            </a:r>
            <a:endParaRPr lang="es-ES" sz="2800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ES" dirty="0" smtClean="0"/>
              <a:t>DIRIGENT DEL POBLE. NOMENAT GOVERNADOR DE LA TERRA DE JUDÀ</a:t>
            </a:r>
          </a:p>
          <a:p>
            <a:r>
              <a:rPr lang="es-ES" dirty="0" smtClean="0"/>
              <a:t>RECONSTRUCCIÓ DE LES MURALLES DE JERUSALEM</a:t>
            </a:r>
          </a:p>
          <a:p>
            <a:r>
              <a:rPr lang="es-ES" dirty="0" smtClean="0"/>
              <a:t>DERROTA DELS ENEMICS DE JUDÀ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4634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3600" dirty="0" err="1" smtClean="0"/>
              <a:t>Conclusió</a:t>
            </a:r>
            <a:r>
              <a:rPr lang="es-ES" sz="3600" dirty="0" smtClean="0"/>
              <a:t> del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: </a:t>
            </a:r>
            <a:r>
              <a:rPr lang="es-ES" sz="3600" dirty="0" err="1" smtClean="0"/>
              <a:t>déu</a:t>
            </a:r>
            <a:r>
              <a:rPr lang="es-ES" sz="3600" dirty="0" smtClean="0"/>
              <a:t> </a:t>
            </a:r>
            <a:r>
              <a:rPr lang="es-ES" sz="3600" dirty="0" err="1" smtClean="0"/>
              <a:t>portarà</a:t>
            </a:r>
            <a:r>
              <a:rPr lang="es-ES" sz="3600" dirty="0" smtClean="0"/>
              <a:t> a </a:t>
            </a:r>
            <a:r>
              <a:rPr lang="es-ES" sz="3600" dirty="0" err="1" smtClean="0"/>
              <a:t>judici</a:t>
            </a:r>
            <a:r>
              <a:rPr lang="es-ES" sz="3600" dirty="0" smtClean="0"/>
              <a:t> totes les obres, ni que </a:t>
            </a:r>
            <a:r>
              <a:rPr lang="es-ES" sz="3600" dirty="0" err="1" smtClean="0"/>
              <a:t>siguin</a:t>
            </a:r>
            <a:r>
              <a:rPr lang="es-ES" sz="3600" dirty="0" smtClean="0"/>
              <a:t> </a:t>
            </a:r>
            <a:r>
              <a:rPr lang="es-ES" sz="3600" dirty="0" err="1" smtClean="0"/>
              <a:t>amagades</a:t>
            </a:r>
            <a:r>
              <a:rPr lang="es-ES" sz="3600" dirty="0" smtClean="0"/>
              <a:t>, </a:t>
            </a:r>
            <a:r>
              <a:rPr lang="es-ES" sz="3600" dirty="0" err="1" smtClean="0"/>
              <a:t>tant</a:t>
            </a:r>
            <a:r>
              <a:rPr lang="es-ES" sz="3600" dirty="0" smtClean="0"/>
              <a:t> si </a:t>
            </a:r>
            <a:r>
              <a:rPr lang="es-ES" sz="3600" dirty="0" err="1" smtClean="0"/>
              <a:t>foren</a:t>
            </a:r>
            <a:r>
              <a:rPr lang="es-ES" sz="3600" dirty="0" smtClean="0"/>
              <a:t> </a:t>
            </a:r>
            <a:r>
              <a:rPr lang="es-ES" sz="3600" dirty="0" err="1" smtClean="0"/>
              <a:t>bones</a:t>
            </a:r>
            <a:r>
              <a:rPr lang="es-ES" sz="3600" dirty="0" smtClean="0"/>
              <a:t> </a:t>
            </a:r>
            <a:r>
              <a:rPr lang="es-ES" sz="3600" dirty="0" err="1" smtClean="0"/>
              <a:t>com</a:t>
            </a:r>
            <a:r>
              <a:rPr lang="es-ES" sz="3600" dirty="0" smtClean="0"/>
              <a:t> si </a:t>
            </a:r>
            <a:r>
              <a:rPr lang="es-ES" sz="3600" dirty="0" err="1" smtClean="0"/>
              <a:t>foren</a:t>
            </a:r>
            <a:r>
              <a:rPr lang="es-ES" sz="3600" dirty="0" smtClean="0"/>
              <a:t> </a:t>
            </a:r>
            <a:r>
              <a:rPr lang="es-ES" sz="3600" dirty="0" err="1" smtClean="0"/>
              <a:t>dolentes</a:t>
            </a:r>
            <a:endParaRPr lang="es-ES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72754" y="4383544"/>
            <a:ext cx="5413846" cy="874256"/>
          </a:xfrm>
        </p:spPr>
        <p:txBody>
          <a:bodyPr>
            <a:noAutofit/>
          </a:bodyPr>
          <a:lstStyle/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sobirania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</a:t>
            </a:r>
            <a:r>
              <a:rPr lang="es-ES" sz="3600" dirty="0" err="1" smtClean="0"/>
              <a:t>d’Eclesiastès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4080834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774479"/>
            <a:ext cx="7848600" cy="2276964"/>
          </a:xfrm>
        </p:spPr>
        <p:txBody>
          <a:bodyPr/>
          <a:lstStyle/>
          <a:p>
            <a:pPr algn="ctr"/>
            <a:r>
              <a:rPr lang="es-ES" sz="3600" dirty="0" smtClean="0"/>
              <a:t>CONCLUSIÓ DEL LLIBRE: REVERENCIA DÉU I GUARDA ELS SEUS MANAMENTS, QUE AIXÒ ÉS CABALMENT SER UN HOME</a:t>
            </a:r>
            <a:endParaRPr lang="es-ES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33358" y="4135710"/>
            <a:ext cx="5553242" cy="1122089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Llei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</a:t>
            </a:r>
            <a:r>
              <a:rPr lang="es-ES" sz="3600" dirty="0" err="1" smtClean="0"/>
              <a:t>d’Eclesiastès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5495151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No hi ha </a:t>
            </a:r>
            <a:r>
              <a:rPr lang="es-ES" sz="2800" dirty="0" err="1" smtClean="0"/>
              <a:t>cap</a:t>
            </a:r>
            <a:r>
              <a:rPr lang="es-ES" sz="2800" dirty="0" smtClean="0"/>
              <a:t> home </a:t>
            </a:r>
            <a:r>
              <a:rPr lang="es-ES" sz="2800" dirty="0" err="1" smtClean="0"/>
              <a:t>just</a:t>
            </a:r>
            <a:r>
              <a:rPr lang="es-ES" sz="2800" dirty="0" smtClean="0"/>
              <a:t> a la </a:t>
            </a:r>
            <a:r>
              <a:rPr lang="es-ES" sz="2800" dirty="0" err="1" smtClean="0"/>
              <a:t>terra</a:t>
            </a:r>
            <a:r>
              <a:rPr lang="es-ES" sz="2800" dirty="0" smtClean="0"/>
              <a:t> que </a:t>
            </a:r>
            <a:r>
              <a:rPr lang="es-ES" sz="2800" dirty="0" err="1" smtClean="0"/>
              <a:t>sempre</a:t>
            </a:r>
            <a:r>
              <a:rPr lang="es-ES" sz="2800" dirty="0" smtClean="0"/>
              <a:t> </a:t>
            </a:r>
            <a:r>
              <a:rPr lang="es-ES" sz="2800" dirty="0" err="1" smtClean="0"/>
              <a:t>faci</a:t>
            </a:r>
            <a:r>
              <a:rPr lang="es-ES" sz="2800" dirty="0" smtClean="0"/>
              <a:t> el </a:t>
            </a:r>
            <a:r>
              <a:rPr lang="es-ES" sz="2800" dirty="0" err="1" smtClean="0"/>
              <a:t>bé</a:t>
            </a:r>
            <a:r>
              <a:rPr lang="es-ES" sz="2800" dirty="0" smtClean="0"/>
              <a:t> i no </a:t>
            </a:r>
            <a:r>
              <a:rPr lang="es-ES" sz="2800" dirty="0" err="1" smtClean="0"/>
              <a:t>pequi</a:t>
            </a:r>
            <a:r>
              <a:rPr lang="es-ES" sz="2800" dirty="0" smtClean="0"/>
              <a:t> </a:t>
            </a:r>
            <a:r>
              <a:rPr lang="es-ES" sz="2800" dirty="0" err="1" smtClean="0"/>
              <a:t>mai</a:t>
            </a:r>
            <a:r>
              <a:rPr lang="es-ES" sz="2800" dirty="0" smtClean="0"/>
              <a:t>. </a:t>
            </a:r>
            <a:r>
              <a:rPr lang="es-ES" sz="2800" dirty="0" err="1" smtClean="0"/>
              <a:t>Tot</a:t>
            </a:r>
            <a:r>
              <a:rPr lang="es-ES" sz="2800" dirty="0" smtClean="0"/>
              <a:t> i </a:t>
            </a:r>
            <a:r>
              <a:rPr lang="es-ES" sz="2800" dirty="0" err="1" smtClean="0"/>
              <a:t>així</a:t>
            </a:r>
            <a:r>
              <a:rPr lang="es-ES" sz="2800" dirty="0" smtClean="0"/>
              <a:t>, per a </a:t>
            </a:r>
            <a:r>
              <a:rPr lang="es-ES" sz="2800" dirty="0" err="1" smtClean="0"/>
              <a:t>aquells</a:t>
            </a:r>
            <a:r>
              <a:rPr lang="es-ES" sz="2800" dirty="0" smtClean="0"/>
              <a:t> </a:t>
            </a:r>
            <a:r>
              <a:rPr lang="es-ES" sz="2800" dirty="0" err="1" smtClean="0"/>
              <a:t>qui</a:t>
            </a:r>
            <a:r>
              <a:rPr lang="es-ES" sz="2800" dirty="0" smtClean="0"/>
              <a:t> es </a:t>
            </a:r>
            <a:r>
              <a:rPr lang="es-ES" sz="2800" dirty="0" err="1" smtClean="0"/>
              <a:t>recordin</a:t>
            </a:r>
            <a:r>
              <a:rPr lang="es-ES" sz="2800" dirty="0" smtClean="0"/>
              <a:t> del </a:t>
            </a:r>
            <a:r>
              <a:rPr lang="es-ES" sz="2800" dirty="0" err="1" smtClean="0"/>
              <a:t>seu</a:t>
            </a:r>
            <a:r>
              <a:rPr lang="es-ES" sz="2800" dirty="0" smtClean="0"/>
              <a:t> creador, </a:t>
            </a:r>
            <a:r>
              <a:rPr lang="es-ES" sz="2800" dirty="0" err="1" smtClean="0"/>
              <a:t>quan</a:t>
            </a:r>
            <a:r>
              <a:rPr lang="es-ES" sz="2800" dirty="0" smtClean="0"/>
              <a:t> la </a:t>
            </a:r>
            <a:r>
              <a:rPr lang="es-ES" sz="2800" dirty="0" err="1" smtClean="0"/>
              <a:t>pols</a:t>
            </a:r>
            <a:r>
              <a:rPr lang="es-ES" sz="2800" dirty="0" smtClean="0"/>
              <a:t> </a:t>
            </a:r>
            <a:r>
              <a:rPr lang="es-ES" sz="2800" dirty="0" err="1" smtClean="0"/>
              <a:t>torni</a:t>
            </a:r>
            <a:r>
              <a:rPr lang="es-ES" sz="2800" dirty="0" smtClean="0"/>
              <a:t> a ser de la </a:t>
            </a:r>
            <a:r>
              <a:rPr lang="es-ES" sz="2800" dirty="0" err="1" smtClean="0"/>
              <a:t>terra</a:t>
            </a:r>
            <a:r>
              <a:rPr lang="es-ES" sz="2800" dirty="0" smtClean="0"/>
              <a:t> que era, </a:t>
            </a:r>
            <a:r>
              <a:rPr lang="es-ES" sz="2800" dirty="0" err="1" smtClean="0"/>
              <a:t>l’esperit</a:t>
            </a:r>
            <a:r>
              <a:rPr lang="es-ES" sz="2800" dirty="0" smtClean="0"/>
              <a:t> </a:t>
            </a:r>
            <a:r>
              <a:rPr lang="es-ES" sz="2800" dirty="0" err="1" smtClean="0"/>
              <a:t>tornarà</a:t>
            </a:r>
            <a:r>
              <a:rPr lang="es-ES" sz="2800" dirty="0" smtClean="0"/>
              <a:t> a </a:t>
            </a:r>
            <a:r>
              <a:rPr lang="es-ES" sz="2800" dirty="0" err="1" smtClean="0"/>
              <a:t>déu</a:t>
            </a:r>
            <a:r>
              <a:rPr lang="es-ES" sz="2800" dirty="0" smtClean="0"/>
              <a:t>, que el va donar</a:t>
            </a:r>
            <a:endParaRPr lang="es-ES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799" y="3996304"/>
            <a:ext cx="7275269" cy="126149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sz="4400" dirty="0" smtClean="0"/>
              <a:t>La </a:t>
            </a:r>
            <a:r>
              <a:rPr lang="es-ES" sz="4400" dirty="0" err="1" smtClean="0"/>
              <a:t>gràcia</a:t>
            </a:r>
            <a:r>
              <a:rPr lang="es-ES" sz="4400" dirty="0" smtClean="0"/>
              <a:t> de </a:t>
            </a:r>
            <a:r>
              <a:rPr lang="es-ES" sz="4400" dirty="0" err="1" smtClean="0"/>
              <a:t>Déu</a:t>
            </a:r>
            <a:r>
              <a:rPr lang="es-ES" sz="4400" dirty="0" smtClean="0"/>
              <a:t> en el </a:t>
            </a:r>
            <a:r>
              <a:rPr lang="es-ES" sz="4400" dirty="0" err="1" smtClean="0"/>
              <a:t>Llibre</a:t>
            </a:r>
            <a:r>
              <a:rPr lang="es-ES" sz="4400" dirty="0" smtClean="0"/>
              <a:t> </a:t>
            </a:r>
            <a:r>
              <a:rPr lang="es-ES" sz="4400" dirty="0" err="1" smtClean="0"/>
              <a:t>d’Eclesiastès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21980451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2400" dirty="0" smtClean="0"/>
              <a:t>El predicador </a:t>
            </a:r>
            <a:r>
              <a:rPr lang="es-ES" sz="2400" dirty="0" err="1" smtClean="0"/>
              <a:t>és</a:t>
            </a:r>
            <a:r>
              <a:rPr lang="es-ES" sz="2400" dirty="0" smtClean="0"/>
              <a:t> </a:t>
            </a:r>
            <a:r>
              <a:rPr lang="es-ES" sz="2400" dirty="0" err="1" smtClean="0"/>
              <a:t>fill</a:t>
            </a:r>
            <a:r>
              <a:rPr lang="es-ES" sz="2400" dirty="0" smtClean="0"/>
              <a:t> de </a:t>
            </a:r>
            <a:r>
              <a:rPr lang="es-ES" sz="2400" dirty="0" err="1" smtClean="0"/>
              <a:t>david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>el predicador </a:t>
            </a:r>
            <a:r>
              <a:rPr lang="es-ES" sz="2400" dirty="0" err="1" smtClean="0"/>
              <a:t>és</a:t>
            </a:r>
            <a:r>
              <a:rPr lang="es-ES" sz="2400" dirty="0" smtClean="0"/>
              <a:t> </a:t>
            </a:r>
            <a:r>
              <a:rPr lang="es-ES" sz="2400" dirty="0" err="1" smtClean="0"/>
              <a:t>rei</a:t>
            </a:r>
            <a:r>
              <a:rPr lang="es-ES" sz="2400" dirty="0" smtClean="0"/>
              <a:t> a </a:t>
            </a:r>
            <a:r>
              <a:rPr lang="es-ES" sz="2400" dirty="0" err="1" smtClean="0"/>
              <a:t>jerusalem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smtClean="0"/>
              <a:t>el predicador </a:t>
            </a:r>
            <a:r>
              <a:rPr lang="es-ES" sz="2400" dirty="0" err="1" smtClean="0"/>
              <a:t>impartia</a:t>
            </a:r>
            <a:r>
              <a:rPr lang="es-ES" sz="2400" dirty="0" smtClean="0"/>
              <a:t> </a:t>
            </a:r>
            <a:r>
              <a:rPr lang="es-ES" sz="2400" dirty="0" err="1" smtClean="0"/>
              <a:t>coneixement</a:t>
            </a:r>
            <a:r>
              <a:rPr lang="es-ES" sz="2400" dirty="0" smtClean="0"/>
              <a:t> al </a:t>
            </a:r>
            <a:r>
              <a:rPr lang="es-ES" sz="2400" dirty="0" err="1" smtClean="0"/>
              <a:t>poble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err="1" smtClean="0"/>
              <a:t>déu</a:t>
            </a:r>
            <a:r>
              <a:rPr lang="es-ES" sz="2400" dirty="0" smtClean="0"/>
              <a:t> </a:t>
            </a:r>
            <a:r>
              <a:rPr lang="es-ES" sz="2400" dirty="0" err="1" smtClean="0"/>
              <a:t>ho</a:t>
            </a:r>
            <a:r>
              <a:rPr lang="es-ES" sz="2400" dirty="0" smtClean="0"/>
              <a:t> </a:t>
            </a:r>
            <a:r>
              <a:rPr lang="es-ES" sz="2400" dirty="0" err="1" smtClean="0"/>
              <a:t>portarà</a:t>
            </a:r>
            <a:r>
              <a:rPr lang="es-ES" sz="2400" dirty="0" smtClean="0"/>
              <a:t> </a:t>
            </a:r>
            <a:r>
              <a:rPr lang="es-ES" sz="2400" dirty="0" err="1" smtClean="0"/>
              <a:t>tot</a:t>
            </a:r>
            <a:r>
              <a:rPr lang="es-ES" sz="2400" dirty="0" smtClean="0"/>
              <a:t> a </a:t>
            </a:r>
            <a:r>
              <a:rPr lang="es-ES" sz="2400" dirty="0" err="1" smtClean="0"/>
              <a:t>judici</a:t>
            </a:r>
            <a:endParaRPr lang="es-ES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16519" y="4197668"/>
            <a:ext cx="6133431" cy="1060131"/>
          </a:xfrm>
        </p:spPr>
        <p:txBody>
          <a:bodyPr>
            <a:noAutofit/>
          </a:bodyPr>
          <a:lstStyle/>
          <a:p>
            <a:pPr algn="ctr"/>
            <a:r>
              <a:rPr lang="es-ES" sz="3600" dirty="0" err="1" smtClean="0"/>
              <a:t>Crist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</a:t>
            </a:r>
            <a:r>
              <a:rPr lang="es-ES" sz="3600" dirty="0" err="1" smtClean="0"/>
              <a:t>d’Eclesiastès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537839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2800" dirty="0" smtClean="0"/>
              <a:t>- </a:t>
            </a:r>
            <a:r>
              <a:rPr lang="es-ES" sz="2800" dirty="0" err="1" smtClean="0"/>
              <a:t>Enfocament</a:t>
            </a:r>
            <a:r>
              <a:rPr lang="es-ES" sz="2800" dirty="0" smtClean="0"/>
              <a:t> de vida</a:t>
            </a:r>
            <a:br>
              <a:rPr lang="es-ES" sz="2800" dirty="0" smtClean="0"/>
            </a:br>
            <a:r>
              <a:rPr lang="es-ES" sz="2800" dirty="0" smtClean="0"/>
              <a:t>- Temor de </a:t>
            </a:r>
            <a:r>
              <a:rPr lang="es-ES" sz="2800" dirty="0" err="1" smtClean="0"/>
              <a:t>déu</a:t>
            </a: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- </a:t>
            </a:r>
            <a:r>
              <a:rPr lang="es-ES" sz="2800" dirty="0" err="1" smtClean="0"/>
              <a:t>Gaudir</a:t>
            </a:r>
            <a:r>
              <a:rPr lang="es-ES" sz="2800" dirty="0" smtClean="0"/>
              <a:t> de les coses </a:t>
            </a:r>
            <a:r>
              <a:rPr lang="es-ES" sz="2800" dirty="0" err="1" smtClean="0"/>
              <a:t>bones</a:t>
            </a:r>
            <a:r>
              <a:rPr lang="es-ES" sz="2800" dirty="0" smtClean="0"/>
              <a:t> de la vida</a:t>
            </a:r>
            <a:br>
              <a:rPr lang="es-ES" sz="2800" dirty="0" smtClean="0"/>
            </a:br>
            <a:r>
              <a:rPr lang="es-ES" sz="2800" dirty="0" smtClean="0"/>
              <a:t>- guardar </a:t>
            </a:r>
            <a:r>
              <a:rPr lang="es-ES" sz="2800" dirty="0" err="1" smtClean="0"/>
              <a:t>els</a:t>
            </a:r>
            <a:r>
              <a:rPr lang="es-ES" sz="2800" dirty="0" smtClean="0"/>
              <a:t> </a:t>
            </a:r>
            <a:r>
              <a:rPr lang="es-ES" sz="2800" dirty="0" err="1" smtClean="0"/>
              <a:t>manaments</a:t>
            </a:r>
            <a:r>
              <a:rPr lang="es-ES" sz="2800" dirty="0" smtClean="0"/>
              <a:t> de </a:t>
            </a:r>
            <a:r>
              <a:rPr lang="es-ES" sz="2800" dirty="0" err="1" smtClean="0"/>
              <a:t>déu</a:t>
            </a: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- </a:t>
            </a:r>
            <a:r>
              <a:rPr lang="es-ES" sz="2800" dirty="0" err="1" smtClean="0"/>
              <a:t>reconèixer</a:t>
            </a:r>
            <a:r>
              <a:rPr lang="es-ES" sz="2800" dirty="0" smtClean="0"/>
              <a:t> que </a:t>
            </a:r>
            <a:r>
              <a:rPr lang="es-ES" sz="2800" dirty="0" err="1" smtClean="0"/>
              <a:t>déu</a:t>
            </a:r>
            <a:r>
              <a:rPr lang="es-ES" sz="2800" dirty="0" smtClean="0"/>
              <a:t> ha </a:t>
            </a:r>
            <a:r>
              <a:rPr lang="es-ES" sz="2800" dirty="0" err="1" smtClean="0"/>
              <a:t>establert</a:t>
            </a:r>
            <a:r>
              <a:rPr lang="es-ES" sz="2800" dirty="0" smtClean="0"/>
              <a:t> un </a:t>
            </a:r>
            <a:r>
              <a:rPr lang="es-ES" sz="2800" dirty="0" err="1" smtClean="0"/>
              <a:t>ordre</a:t>
            </a:r>
            <a:r>
              <a:rPr lang="es-ES" sz="2800" dirty="0" smtClean="0"/>
              <a:t> i un </a:t>
            </a:r>
            <a:r>
              <a:rPr lang="es-ES" sz="2800" dirty="0" err="1" smtClean="0"/>
              <a:t>temps</a:t>
            </a:r>
            <a:r>
              <a:rPr lang="es-ES" sz="2800" dirty="0" smtClean="0"/>
              <a:t> per a cada cosa</a:t>
            </a:r>
            <a:endParaRPr lang="es-ES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799" y="3505200"/>
            <a:ext cx="7492107" cy="1752600"/>
          </a:xfrm>
        </p:spPr>
        <p:txBody>
          <a:bodyPr>
            <a:normAutofit lnSpcReduction="10000"/>
          </a:bodyPr>
          <a:lstStyle/>
          <a:p>
            <a:pPr algn="ctr"/>
            <a:endParaRPr lang="es-ES" sz="3600" dirty="0" smtClean="0"/>
          </a:p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responsabilitat</a:t>
            </a:r>
            <a:r>
              <a:rPr lang="es-ES" sz="3600" dirty="0" smtClean="0"/>
              <a:t> en el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</a:t>
            </a:r>
            <a:r>
              <a:rPr lang="es-ES" sz="3600" dirty="0" err="1" smtClean="0"/>
              <a:t>d’Eclesiastès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9049218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456018"/>
            <a:ext cx="7772400" cy="2153049"/>
          </a:xfrm>
        </p:spPr>
        <p:txBody>
          <a:bodyPr>
            <a:normAutofit/>
          </a:bodyPr>
          <a:lstStyle/>
          <a:p>
            <a:pPr algn="ctr"/>
            <a:r>
              <a:rPr lang="es-ES" sz="6600" dirty="0" smtClean="0"/>
              <a:t>El </a:t>
            </a:r>
            <a:r>
              <a:rPr lang="es-ES" sz="6600" dirty="0" err="1" smtClean="0"/>
              <a:t>càntic</a:t>
            </a:r>
            <a:r>
              <a:rPr lang="es-ES" sz="6600" dirty="0" smtClean="0"/>
              <a:t> </a:t>
            </a:r>
            <a:r>
              <a:rPr lang="es-ES" sz="6600" dirty="0" err="1" smtClean="0"/>
              <a:t>dels</a:t>
            </a:r>
            <a:r>
              <a:rPr lang="es-ES" sz="6600" dirty="0" smtClean="0"/>
              <a:t> </a:t>
            </a:r>
            <a:r>
              <a:rPr lang="es-ES" sz="6600" dirty="0" err="1" smtClean="0"/>
              <a:t>càntics</a:t>
            </a:r>
            <a:endParaRPr lang="es-ES" sz="66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dirty="0" smtClean="0"/>
              <a:t>L’AMOR I LA SEXUALITAT DES DE LA PERSPECTIVA DE DÉU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3304578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L’amor</a:t>
            </a:r>
            <a:r>
              <a:rPr lang="es-ES" dirty="0" smtClean="0"/>
              <a:t> </a:t>
            </a:r>
            <a:r>
              <a:rPr lang="es-ES" dirty="0" err="1" smtClean="0"/>
              <a:t>romàntic</a:t>
            </a:r>
            <a:r>
              <a:rPr lang="es-ES" dirty="0" smtClean="0"/>
              <a:t> i sexual entre un home i una dona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32008" y="3856898"/>
            <a:ext cx="5754592" cy="1400901"/>
          </a:xfrm>
        </p:spPr>
        <p:txBody>
          <a:bodyPr>
            <a:normAutofit/>
          </a:bodyPr>
          <a:lstStyle/>
          <a:p>
            <a:pPr algn="ctr"/>
            <a:r>
              <a:rPr lang="es-ES" sz="3600" dirty="0"/>
              <a:t>E</a:t>
            </a:r>
            <a:r>
              <a:rPr lang="es-ES" sz="3600" dirty="0" smtClean="0"/>
              <a:t>l </a:t>
            </a:r>
            <a:r>
              <a:rPr lang="es-ES" sz="3600" dirty="0" err="1" smtClean="0"/>
              <a:t>Càntic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Càntics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42078572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8934" y="533400"/>
            <a:ext cx="7927865" cy="990600"/>
          </a:xfrm>
        </p:spPr>
        <p:txBody>
          <a:bodyPr/>
          <a:lstStyle/>
          <a:p>
            <a:r>
              <a:rPr lang="es-ES" dirty="0" smtClean="0"/>
              <a:t>EL MATRIMONI COM A TIPUS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3200" dirty="0" err="1" smtClean="0"/>
              <a:t>Antic</a:t>
            </a:r>
            <a:r>
              <a:rPr lang="es-ES" sz="3200" dirty="0" smtClean="0"/>
              <a:t> </a:t>
            </a:r>
            <a:r>
              <a:rPr lang="es-ES" sz="3200" dirty="0" err="1" smtClean="0"/>
              <a:t>Testament</a:t>
            </a:r>
            <a:endParaRPr lang="es-ES" sz="320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dirty="0" smtClean="0"/>
              <a:t>El </a:t>
            </a:r>
            <a:r>
              <a:rPr lang="es-ES" sz="3600" dirty="0" err="1" smtClean="0"/>
              <a:t>matrimoni</a:t>
            </a:r>
            <a:r>
              <a:rPr lang="es-ES" sz="3600" dirty="0" smtClean="0"/>
              <a:t> tipifica la </a:t>
            </a:r>
            <a:r>
              <a:rPr lang="es-ES" sz="3600" dirty="0" err="1" smtClean="0"/>
              <a:t>relació</a:t>
            </a:r>
            <a:r>
              <a:rPr lang="es-ES" sz="3600" dirty="0" smtClean="0"/>
              <a:t> entre </a:t>
            </a:r>
            <a:r>
              <a:rPr lang="es-ES" sz="3600" dirty="0" err="1" smtClean="0"/>
              <a:t>Jehovà</a:t>
            </a:r>
            <a:r>
              <a:rPr lang="es-ES" sz="3600" dirty="0" smtClean="0"/>
              <a:t> i Israel</a:t>
            </a:r>
            <a:endParaRPr lang="es-ES" sz="3600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s-ES" sz="3200" dirty="0" err="1" smtClean="0"/>
              <a:t>Nou</a:t>
            </a:r>
            <a:r>
              <a:rPr lang="es-ES" sz="3200" dirty="0" smtClean="0"/>
              <a:t> </a:t>
            </a:r>
            <a:r>
              <a:rPr lang="es-ES" sz="3200" dirty="0" err="1" smtClean="0"/>
              <a:t>Testament</a:t>
            </a:r>
            <a:endParaRPr lang="es-ES" sz="3200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dirty="0" smtClean="0"/>
              <a:t>El </a:t>
            </a:r>
            <a:r>
              <a:rPr lang="es-ES" sz="3600" dirty="0" err="1" smtClean="0"/>
              <a:t>matrimoni</a:t>
            </a:r>
            <a:r>
              <a:rPr lang="es-ES" sz="3600" dirty="0" smtClean="0"/>
              <a:t> tipifica la </a:t>
            </a:r>
            <a:r>
              <a:rPr lang="es-ES" sz="3600" dirty="0" err="1" smtClean="0"/>
              <a:t>relació</a:t>
            </a:r>
            <a:r>
              <a:rPr lang="es-ES" sz="3600" dirty="0" smtClean="0"/>
              <a:t> entre </a:t>
            </a:r>
            <a:r>
              <a:rPr lang="es-ES" sz="3600" dirty="0" err="1" smtClean="0"/>
              <a:t>Crist</a:t>
            </a:r>
            <a:r>
              <a:rPr lang="es-ES" sz="3600" dirty="0" smtClean="0"/>
              <a:t> i </a:t>
            </a:r>
            <a:r>
              <a:rPr lang="es-ES" sz="3600" dirty="0" err="1" smtClean="0"/>
              <a:t>l’Església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4069206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3600" dirty="0" smtClean="0"/>
              <a:t>El </a:t>
            </a:r>
            <a:r>
              <a:rPr lang="es-ES" sz="3600" dirty="0" err="1" smtClean="0"/>
              <a:t>matrimoni</a:t>
            </a:r>
            <a:r>
              <a:rPr lang="es-ES" sz="3600" dirty="0" smtClean="0"/>
              <a:t> entre un home i una dona que es guarden </a:t>
            </a:r>
            <a:r>
              <a:rPr lang="es-ES" sz="3600" dirty="0" err="1" smtClean="0"/>
              <a:t>fidelitat</a:t>
            </a:r>
            <a:r>
              <a:rPr lang="es-ES" sz="3600" dirty="0" smtClean="0"/>
              <a:t> </a:t>
            </a:r>
            <a:r>
              <a:rPr lang="es-ES" sz="3600" dirty="0" err="1" smtClean="0"/>
              <a:t>és</a:t>
            </a:r>
            <a:r>
              <a:rPr lang="es-ES" sz="3600" dirty="0" smtClean="0"/>
              <a:t> una </a:t>
            </a:r>
            <a:r>
              <a:rPr lang="es-ES" sz="3600" dirty="0" err="1" smtClean="0"/>
              <a:t>institució</a:t>
            </a:r>
            <a:r>
              <a:rPr lang="es-ES" sz="3600" dirty="0" smtClean="0"/>
              <a:t> divina per a </a:t>
            </a:r>
            <a:r>
              <a:rPr lang="es-ES" sz="3600" dirty="0" err="1" smtClean="0"/>
              <a:t>totEs</a:t>
            </a:r>
            <a:r>
              <a:rPr lang="es-ES" sz="3600" dirty="0" smtClean="0"/>
              <a:t> LES SOCIETATS DE TOTS ELS TEMPS</a:t>
            </a:r>
            <a:endParaRPr lang="es-ES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67354" y="4151200"/>
            <a:ext cx="8115952" cy="1106600"/>
          </a:xfrm>
        </p:spPr>
        <p:txBody>
          <a:bodyPr>
            <a:normAutofit/>
          </a:bodyPr>
          <a:lstStyle/>
          <a:p>
            <a:pPr algn="ctr"/>
            <a:r>
              <a:rPr lang="es-ES" sz="3200" dirty="0" smtClean="0"/>
              <a:t>La </a:t>
            </a:r>
            <a:r>
              <a:rPr lang="es-ES" sz="3200" dirty="0" err="1" smtClean="0"/>
              <a:t>Sobirania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en el </a:t>
            </a:r>
            <a:r>
              <a:rPr lang="es-ES" sz="3200" dirty="0" err="1" smtClean="0"/>
              <a:t>Càntic</a:t>
            </a:r>
            <a:r>
              <a:rPr lang="es-ES" sz="3200" dirty="0" smtClean="0"/>
              <a:t> </a:t>
            </a:r>
            <a:r>
              <a:rPr lang="es-ES" sz="3200" dirty="0" err="1" smtClean="0"/>
              <a:t>dels</a:t>
            </a:r>
            <a:r>
              <a:rPr lang="es-ES" sz="3200" dirty="0" smtClean="0"/>
              <a:t> </a:t>
            </a:r>
            <a:r>
              <a:rPr lang="es-ES" sz="3200" dirty="0" err="1" smtClean="0"/>
              <a:t>Càntics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3059806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022312"/>
            <a:ext cx="7848600" cy="1982661"/>
          </a:xfrm>
        </p:spPr>
        <p:txBody>
          <a:bodyPr/>
          <a:lstStyle/>
          <a:p>
            <a:pPr algn="ctr"/>
            <a:r>
              <a:rPr lang="es-ES" sz="3200" dirty="0" err="1" smtClean="0"/>
              <a:t>L’exclusivitat</a:t>
            </a:r>
            <a:r>
              <a:rPr lang="es-ES" sz="3200" dirty="0" smtClean="0"/>
              <a:t> en la </a:t>
            </a:r>
            <a:r>
              <a:rPr lang="es-ES" sz="3200" dirty="0" err="1" smtClean="0"/>
              <a:t>relació</a:t>
            </a:r>
            <a:r>
              <a:rPr lang="es-ES" sz="3200" dirty="0" smtClean="0"/>
              <a:t> </a:t>
            </a:r>
            <a:r>
              <a:rPr lang="es-ES" sz="3200" dirty="0" err="1" smtClean="0"/>
              <a:t>és</a:t>
            </a:r>
            <a:r>
              <a:rPr lang="es-ES" sz="3200" dirty="0" smtClean="0"/>
              <a:t> un </a:t>
            </a:r>
            <a:r>
              <a:rPr lang="es-ES" sz="3200" dirty="0" err="1" smtClean="0"/>
              <a:t>manament</a:t>
            </a:r>
            <a:r>
              <a:rPr lang="es-ES" sz="3200" dirty="0" smtClean="0"/>
              <a:t> de la </a:t>
            </a:r>
            <a:r>
              <a:rPr lang="es-ES" sz="3200" dirty="0" err="1" smtClean="0"/>
              <a:t>llei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. </a:t>
            </a:r>
            <a:br>
              <a:rPr lang="es-ES" sz="3200" dirty="0" smtClean="0"/>
            </a:br>
            <a:r>
              <a:rPr lang="es-ES" sz="3200" dirty="0" smtClean="0"/>
              <a:t>Cada persona casada i soltera </a:t>
            </a:r>
            <a:r>
              <a:rPr lang="es-ES" sz="3200" dirty="0" err="1" smtClean="0"/>
              <a:t>tenen</a:t>
            </a:r>
            <a:r>
              <a:rPr lang="es-ES" sz="3200" dirty="0" smtClean="0"/>
              <a:t> la </a:t>
            </a:r>
            <a:r>
              <a:rPr lang="es-ES" sz="3200" dirty="0" err="1" smtClean="0"/>
              <a:t>responsabilitat</a:t>
            </a:r>
            <a:r>
              <a:rPr lang="es-ES" sz="3200" dirty="0" smtClean="0"/>
              <a:t> de respectar-la</a:t>
            </a: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799" y="4135710"/>
            <a:ext cx="8096157" cy="1122089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Llei</a:t>
            </a:r>
            <a:r>
              <a:rPr lang="es-ES" sz="3600" dirty="0" smtClean="0"/>
              <a:t> i la </a:t>
            </a:r>
            <a:r>
              <a:rPr lang="es-ES" sz="3600" dirty="0" err="1" smtClean="0"/>
              <a:t>responsabilitat</a:t>
            </a:r>
            <a:r>
              <a:rPr lang="es-ES" sz="3600" dirty="0" smtClean="0"/>
              <a:t> en el </a:t>
            </a:r>
            <a:r>
              <a:rPr lang="es-ES" sz="3600" dirty="0" err="1" smtClean="0"/>
              <a:t>Càntic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Càntics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138670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681541"/>
            <a:ext cx="7848600" cy="2586756"/>
          </a:xfrm>
        </p:spPr>
        <p:txBody>
          <a:bodyPr/>
          <a:lstStyle/>
          <a:p>
            <a:pPr algn="ctr"/>
            <a:r>
              <a:rPr lang="es-ES" sz="4000" dirty="0" smtClean="0"/>
              <a:t>El </a:t>
            </a:r>
            <a:r>
              <a:rPr lang="es-ES" sz="4000" dirty="0" err="1" smtClean="0"/>
              <a:t>rei</a:t>
            </a:r>
            <a:r>
              <a:rPr lang="es-ES" sz="4000" dirty="0" smtClean="0"/>
              <a:t> </a:t>
            </a:r>
            <a:r>
              <a:rPr lang="es-ES" sz="4000" dirty="0" err="1" smtClean="0"/>
              <a:t>cir</a:t>
            </a:r>
            <a:r>
              <a:rPr lang="es-ES" sz="4000" dirty="0" smtClean="0"/>
              <a:t> adopta la política de retornar </a:t>
            </a:r>
            <a:r>
              <a:rPr lang="es-ES" sz="4000" dirty="0" err="1" smtClean="0"/>
              <a:t>els</a:t>
            </a:r>
            <a:r>
              <a:rPr lang="es-ES" sz="4000" dirty="0" smtClean="0"/>
              <a:t> </a:t>
            </a:r>
            <a:r>
              <a:rPr lang="es-ES" sz="4000" dirty="0" err="1" smtClean="0"/>
              <a:t>pobles</a:t>
            </a:r>
            <a:r>
              <a:rPr lang="es-ES" sz="4000" dirty="0" smtClean="0"/>
              <a:t> </a:t>
            </a:r>
            <a:r>
              <a:rPr lang="es-ES" sz="4000" dirty="0" err="1" smtClean="0"/>
              <a:t>deportats</a:t>
            </a:r>
            <a:r>
              <a:rPr lang="es-ES" sz="4000" dirty="0" smtClean="0"/>
              <a:t> a les </a:t>
            </a:r>
            <a:r>
              <a:rPr lang="es-ES" sz="4000" dirty="0" err="1" smtClean="0"/>
              <a:t>seves</a:t>
            </a:r>
            <a:r>
              <a:rPr lang="es-ES" sz="4000" dirty="0" smtClean="0"/>
              <a:t> </a:t>
            </a:r>
            <a:r>
              <a:rPr lang="es-ES" sz="4000" dirty="0" err="1" smtClean="0"/>
              <a:t>terres</a:t>
            </a:r>
            <a:r>
              <a:rPr lang="es-ES" sz="4000" dirty="0" smtClean="0"/>
              <a:t> </a:t>
            </a:r>
            <a:r>
              <a:rPr lang="es-ES" sz="4000" dirty="0" err="1" smtClean="0"/>
              <a:t>d’origen</a:t>
            </a:r>
            <a:endParaRPr lang="es-ES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71723" y="4770784"/>
            <a:ext cx="8425723" cy="1394058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/>
              <a:t>La </a:t>
            </a:r>
            <a:r>
              <a:rPr lang="es-ES" sz="2800" dirty="0" err="1" smtClean="0"/>
              <a:t>Sobirania</a:t>
            </a:r>
            <a:r>
              <a:rPr lang="es-ES" sz="2800" dirty="0" smtClean="0"/>
              <a:t> de </a:t>
            </a:r>
            <a:r>
              <a:rPr lang="es-ES" sz="2800" dirty="0" err="1" smtClean="0"/>
              <a:t>Déu</a:t>
            </a:r>
            <a:r>
              <a:rPr lang="es-ES" sz="2800" dirty="0" smtClean="0"/>
              <a:t> en </a:t>
            </a:r>
            <a:r>
              <a:rPr lang="es-ES" sz="2800" dirty="0" err="1" smtClean="0"/>
              <a:t>els</a:t>
            </a:r>
            <a:r>
              <a:rPr lang="es-ES" sz="2800" dirty="0" smtClean="0"/>
              <a:t> </a:t>
            </a:r>
            <a:r>
              <a:rPr lang="es-ES" sz="2800" dirty="0" err="1" smtClean="0"/>
              <a:t>llibre</a:t>
            </a:r>
            <a:r>
              <a:rPr lang="es-ES" sz="2800" dirty="0" smtClean="0"/>
              <a:t> </a:t>
            </a:r>
            <a:r>
              <a:rPr lang="es-ES" sz="2800" dirty="0" err="1" smtClean="0"/>
              <a:t>d’Esdres</a:t>
            </a:r>
            <a:r>
              <a:rPr lang="es-ES" sz="2800" dirty="0" smtClean="0"/>
              <a:t> i </a:t>
            </a:r>
            <a:r>
              <a:rPr lang="es-ES" sz="2800" dirty="0" err="1" smtClean="0"/>
              <a:t>Nehemies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2309785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4000" dirty="0" smtClean="0"/>
              <a:t>La </a:t>
            </a:r>
            <a:r>
              <a:rPr lang="es-ES" sz="4000" dirty="0" err="1" smtClean="0"/>
              <a:t>relació</a:t>
            </a:r>
            <a:r>
              <a:rPr lang="es-ES" sz="4000" dirty="0" smtClean="0"/>
              <a:t> matrimonial </a:t>
            </a:r>
            <a:r>
              <a:rPr lang="es-ES" sz="4000" dirty="0" err="1" smtClean="0"/>
              <a:t>és</a:t>
            </a:r>
            <a:r>
              <a:rPr lang="es-ES" sz="4000" dirty="0" smtClean="0"/>
              <a:t> un </a:t>
            </a:r>
            <a:r>
              <a:rPr lang="es-ES" sz="4000" dirty="0" err="1" smtClean="0"/>
              <a:t>tipus</a:t>
            </a:r>
            <a:r>
              <a:rPr lang="es-ES" sz="4000" dirty="0" smtClean="0"/>
              <a:t> de la </a:t>
            </a:r>
            <a:r>
              <a:rPr lang="es-ES" sz="4000" dirty="0" err="1" smtClean="0"/>
              <a:t>relació</a:t>
            </a:r>
            <a:r>
              <a:rPr lang="es-ES" sz="4000" dirty="0" smtClean="0"/>
              <a:t> entre </a:t>
            </a:r>
            <a:r>
              <a:rPr lang="es-ES" sz="4000" dirty="0" err="1" smtClean="0"/>
              <a:t>crist</a:t>
            </a:r>
            <a:r>
              <a:rPr lang="es-ES" sz="4000" dirty="0" smtClean="0"/>
              <a:t> i la </a:t>
            </a:r>
            <a:r>
              <a:rPr lang="es-ES" sz="4000" dirty="0" err="1" smtClean="0"/>
              <a:t>seva</a:t>
            </a:r>
            <a:r>
              <a:rPr lang="es-ES" sz="4000" dirty="0" smtClean="0"/>
              <a:t> </a:t>
            </a:r>
            <a:r>
              <a:rPr lang="es-ES" sz="4000" dirty="0" err="1" smtClean="0"/>
              <a:t>església</a:t>
            </a:r>
            <a:endParaRPr lang="es-ES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55914" y="4011794"/>
            <a:ext cx="5630685" cy="1246006"/>
          </a:xfrm>
        </p:spPr>
        <p:txBody>
          <a:bodyPr>
            <a:normAutofit/>
          </a:bodyPr>
          <a:lstStyle/>
          <a:p>
            <a:pPr algn="ctr"/>
            <a:r>
              <a:rPr lang="es-ES" sz="3600" dirty="0" err="1" smtClean="0"/>
              <a:t>Crist</a:t>
            </a:r>
            <a:r>
              <a:rPr lang="es-ES" sz="3600" dirty="0" smtClean="0"/>
              <a:t> i la </a:t>
            </a:r>
            <a:r>
              <a:rPr lang="es-ES" sz="3600" dirty="0" err="1" smtClean="0"/>
              <a:t>gràcia</a:t>
            </a:r>
            <a:r>
              <a:rPr lang="es-ES" sz="3600" dirty="0" smtClean="0"/>
              <a:t> en el </a:t>
            </a:r>
            <a:r>
              <a:rPr lang="es-ES" sz="3600" dirty="0" err="1" smtClean="0"/>
              <a:t>Càntic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Càntics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330169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789969"/>
            <a:ext cx="7848600" cy="2199516"/>
          </a:xfrm>
        </p:spPr>
        <p:txBody>
          <a:bodyPr/>
          <a:lstStyle/>
          <a:p>
            <a:pPr algn="ctr"/>
            <a:r>
              <a:rPr lang="es-ES" sz="2800" dirty="0" smtClean="0"/>
              <a:t>NEHEMIES REUNEIX TOT EL POBLE A LA PORTA DE LES AIGÜES I ESDRES ELS LLEGEIX LA LLEI DE DÉU. EL POBLE ESCOLTA ATENTAMENT I QUEDA COMPUNGIT</a:t>
            </a:r>
            <a:endParaRPr lang="es-ES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4430012"/>
            <a:ext cx="6400800" cy="827788"/>
          </a:xfrm>
        </p:spPr>
        <p:txBody>
          <a:bodyPr/>
          <a:lstStyle/>
          <a:p>
            <a:pPr algn="ctr"/>
            <a:r>
              <a:rPr lang="es-ES" dirty="0"/>
              <a:t>La </a:t>
            </a:r>
            <a:r>
              <a:rPr lang="es-ES" dirty="0" err="1"/>
              <a:t>Llei</a:t>
            </a:r>
            <a:r>
              <a:rPr lang="es-ES" dirty="0"/>
              <a:t> de </a:t>
            </a:r>
            <a:r>
              <a:rPr lang="es-ES" dirty="0" err="1"/>
              <a:t>Déu</a:t>
            </a:r>
            <a:r>
              <a:rPr lang="es-ES" dirty="0"/>
              <a:t> en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llibres</a:t>
            </a:r>
            <a:r>
              <a:rPr lang="es-ES" dirty="0"/>
              <a:t> </a:t>
            </a:r>
            <a:r>
              <a:rPr lang="es-ES" dirty="0" err="1"/>
              <a:t>d’Esdres</a:t>
            </a:r>
            <a:r>
              <a:rPr lang="es-ES" dirty="0"/>
              <a:t> i </a:t>
            </a:r>
            <a:r>
              <a:rPr lang="es-ES" dirty="0" err="1"/>
              <a:t>Nehemies</a:t>
            </a:r>
            <a:endParaRPr lang="es-ES" dirty="0"/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068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3200" dirty="0" smtClean="0"/>
              <a:t>EL POBLE COMENÇA A OBEIR LA LLEI DE DÉU CELEBRANT LA FESTA DELS TABERNACLES TAL I COM MARCA LA LLEI</a:t>
            </a: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3980814"/>
            <a:ext cx="6400800" cy="1276985"/>
          </a:xfrm>
        </p:spPr>
        <p:txBody>
          <a:bodyPr/>
          <a:lstStyle/>
          <a:p>
            <a:pPr algn="ctr"/>
            <a:r>
              <a:rPr lang="es-ES" dirty="0"/>
              <a:t>La </a:t>
            </a:r>
            <a:r>
              <a:rPr lang="es-ES" dirty="0" err="1"/>
              <a:t>Llei</a:t>
            </a:r>
            <a:r>
              <a:rPr lang="es-ES" dirty="0"/>
              <a:t> de </a:t>
            </a:r>
            <a:r>
              <a:rPr lang="es-ES" dirty="0" err="1"/>
              <a:t>Déu</a:t>
            </a:r>
            <a:r>
              <a:rPr lang="es-ES" dirty="0"/>
              <a:t> en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llibres</a:t>
            </a:r>
            <a:r>
              <a:rPr lang="es-ES" dirty="0"/>
              <a:t> </a:t>
            </a:r>
            <a:r>
              <a:rPr lang="es-ES" dirty="0" err="1"/>
              <a:t>d’Esdres</a:t>
            </a:r>
            <a:r>
              <a:rPr lang="es-ES" dirty="0"/>
              <a:t> i </a:t>
            </a:r>
            <a:r>
              <a:rPr lang="es-ES" dirty="0" err="1"/>
              <a:t>Nehemies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2862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712519"/>
            <a:ext cx="7848600" cy="2478329"/>
          </a:xfrm>
        </p:spPr>
        <p:txBody>
          <a:bodyPr/>
          <a:lstStyle/>
          <a:p>
            <a:pPr algn="ctr"/>
            <a:r>
              <a:rPr lang="es-ES" sz="3600" dirty="0" smtClean="0"/>
              <a:t>El </a:t>
            </a:r>
            <a:r>
              <a:rPr lang="es-ES" sz="3600" dirty="0" err="1" smtClean="0"/>
              <a:t>poble</a:t>
            </a:r>
            <a:r>
              <a:rPr lang="es-ES" sz="3600" dirty="0" smtClean="0"/>
              <a:t> que torna a </a:t>
            </a:r>
            <a:r>
              <a:rPr lang="es-ES" sz="3600" dirty="0" err="1" smtClean="0"/>
              <a:t>jerusalem</a:t>
            </a:r>
            <a:r>
              <a:rPr lang="es-ES" sz="3600" dirty="0" smtClean="0"/>
              <a:t> ha de </a:t>
            </a:r>
            <a:r>
              <a:rPr lang="es-ES" sz="3600" dirty="0" err="1" smtClean="0"/>
              <a:t>viure</a:t>
            </a:r>
            <a:r>
              <a:rPr lang="es-ES" sz="3600" dirty="0" smtClean="0"/>
              <a:t> </a:t>
            </a:r>
            <a:r>
              <a:rPr lang="es-ES" sz="3600" dirty="0" err="1" smtClean="0"/>
              <a:t>segons</a:t>
            </a:r>
            <a:r>
              <a:rPr lang="es-ES" sz="3600" dirty="0" smtClean="0"/>
              <a:t> la </a:t>
            </a:r>
            <a:r>
              <a:rPr lang="es-ES" sz="3600" dirty="0" err="1" smtClean="0"/>
              <a:t>llei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. La </a:t>
            </a:r>
            <a:r>
              <a:rPr lang="es-ES" sz="3600" dirty="0" err="1" smtClean="0"/>
              <a:t>qüestió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matrimonis</a:t>
            </a:r>
            <a:r>
              <a:rPr lang="es-ES" sz="3600" dirty="0" smtClean="0"/>
              <a:t> mixtos</a:t>
            </a:r>
            <a:endParaRPr lang="es-ES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60286" y="4476482"/>
            <a:ext cx="7728740" cy="774477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/>
              <a:t>La </a:t>
            </a:r>
            <a:r>
              <a:rPr lang="es-ES" sz="2800" dirty="0" err="1" smtClean="0"/>
              <a:t>Llei</a:t>
            </a:r>
            <a:r>
              <a:rPr lang="es-ES" sz="2800" dirty="0" smtClean="0"/>
              <a:t> de </a:t>
            </a:r>
            <a:r>
              <a:rPr lang="es-ES" sz="2800" dirty="0" err="1" smtClean="0"/>
              <a:t>Déu</a:t>
            </a:r>
            <a:r>
              <a:rPr lang="es-ES" sz="2800" dirty="0" smtClean="0"/>
              <a:t> en </a:t>
            </a:r>
            <a:r>
              <a:rPr lang="es-ES" sz="2800" dirty="0" err="1" smtClean="0"/>
              <a:t>els</a:t>
            </a:r>
            <a:r>
              <a:rPr lang="es-ES" sz="2800" dirty="0" smtClean="0"/>
              <a:t> </a:t>
            </a:r>
            <a:r>
              <a:rPr lang="es-ES" sz="2800" dirty="0" err="1" smtClean="0"/>
              <a:t>llibres</a:t>
            </a:r>
            <a:r>
              <a:rPr lang="es-ES" sz="2800" dirty="0" smtClean="0"/>
              <a:t> </a:t>
            </a:r>
            <a:r>
              <a:rPr lang="es-ES" sz="2800" dirty="0" err="1" smtClean="0"/>
              <a:t>d’Esdres</a:t>
            </a:r>
            <a:r>
              <a:rPr lang="es-ES" sz="2800" dirty="0" smtClean="0"/>
              <a:t> i </a:t>
            </a:r>
            <a:r>
              <a:rPr lang="es-ES" sz="2800" dirty="0" err="1" smtClean="0"/>
              <a:t>Nehemies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559125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Claridad.thmx</Template>
  <TotalTime>402</TotalTime>
  <Words>1581</Words>
  <Application>Microsoft Macintosh PowerPoint</Application>
  <PresentationFormat>Presentación en pantalla (4:3)</PresentationFormat>
  <Paragraphs>172</Paragraphs>
  <Slides>60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60</vt:i4>
      </vt:variant>
    </vt:vector>
  </HeadingPairs>
  <TitlesOfParts>
    <vt:vector size="61" baseType="lpstr">
      <vt:lpstr>Claridad</vt:lpstr>
      <vt:lpstr>ISRAEL: DIVIDIT EN DOS REGNES</vt:lpstr>
      <vt:lpstr>SITUACIÓ DEL POBLE DE DÉU EN ACABAR EL SEGON LLIBRE DELS REIS I EL SEGON LLIBRE DE LES CRÒNIQUES</vt:lpstr>
      <vt:lpstr>REGNE DE JUDÀ</vt:lpstr>
      <vt:lpstr>Esdres i nehemies </vt:lpstr>
      <vt:lpstr>UNA ESTRUCTURA SIMILAR ALS LLIBRES DELS REIS I DE LES CRÒNIQUES</vt:lpstr>
      <vt:lpstr>El rei cir adopta la política de retornar els pobles deportats a les seves terres d’origen</vt:lpstr>
      <vt:lpstr>NEHEMIES REUNEIX TOT EL POBLE A LA PORTA DE LES AIGÜES I ESDRES ELS LLEGEIX LA LLEI DE DÉU. EL POBLE ESCOLTA ATENTAMENT I QUEDA COMPUNGIT</vt:lpstr>
      <vt:lpstr>EL POBLE COMENÇA A OBEIR LA LLEI DE DÉU CELEBRANT LA FESTA DELS TABERNACLES TAL I COM MARCA LA LLEI</vt:lpstr>
      <vt:lpstr>El poble que torna a jerusalem ha de viure segons la llei de déu. La qüestió dels matrimonis mixtos</vt:lpstr>
      <vt:lpstr>Déu fa retornar un poble que no havia fet cap mèrit per a mereixer-ho</vt:lpstr>
      <vt:lpstr>Reanudació dels sacrificis, com a anunci anticipat del veritable sacrifici</vt:lpstr>
      <vt:lpstr>- NEHEMIES DEIXA UNA POSICIÓ PRIVILEGIADA PER A DUR A TERME LA VOLUNTAT DE DÉU A JERUSALEM   -Nehemies porta el poble lluny d’un rei que no és de déu cap a la terra de la seva llibertat  - Nehemies: governador del poble  - nehemies: Amenaçat de mort, titllat de mentider, i enfrontant una gran oposició, va dur a terme l’obra que Déu li ha encomanat a Jerusalem </vt:lpstr>
      <vt:lpstr>Déu toca el cor del rei cir perquè adopti una determinada política, però esdres, nehemies  i els jueus han de fer el seu camí de tornada, enfrontar-se als adversaris, i assumir la tasca de la reconstrucció de les muralles i el temple</vt:lpstr>
      <vt:lpstr>DESPRÉS DE LA LECTURA DE LA LLEI I LA FESTA DELS TABERNACLES, ELS JUEUS FAN UNA CONFESSIÓ PÚBLICA DELS SEUS PECATS I SIGNEN I SEGELLEN UN PACTE AMB DÉU</vt:lpstr>
      <vt:lpstr>Els jueus han d’assumir la falta comesa en casar-se amb dones estrangeres</vt:lpstr>
      <vt:lpstr>NEHEMIES i ESDRES SURTEN DE LA SEVA ZONA DE CONFORT COM A COPER DEL REI I ESCRIVA</vt:lpstr>
      <vt:lpstr>ESTER</vt:lpstr>
      <vt:lpstr>Déu guia sobiranament els esdeveniments</vt:lpstr>
      <vt:lpstr>Mardoqueu obeeix la llei de déu abans que la llei del rei</vt:lpstr>
      <vt:lpstr>Ester 3:8 Hi ha un poble que té unes lleis diferens</vt:lpstr>
      <vt:lpstr>El rei estén el ceptre cap a ester i li perdona la vida</vt:lpstr>
      <vt:lpstr>ESTER POSA LA SEVA VIDA PER AL SEU POBLE SENSE ESPERAR RES A CANVI</vt:lpstr>
      <vt:lpstr>- Hi havia una llei que condemnava a mort el poble  - Una reina posa la seva vida entre el rei i el poble per a salvar la vida del poble  - L’enemic del poble és condemnat  - el poble sobreviu i la reina no perd la seva vida, sinó que continua essent la reina .</vt:lpstr>
      <vt:lpstr>ESTER PODRIA HAVER-SE QUEDAT CALLADA, PERÒ VA ASSUMIR LA RESPONSABILITAT DE SALVAR EL SEU POBLE</vt:lpstr>
      <vt:lpstr>JOB, SALMS, PROVERBIS, ECLESIASTÈS I CÀNTIC DELS CÀNTICS</vt:lpstr>
      <vt:lpstr>JOB</vt:lpstr>
      <vt:lpstr>Déu permet les proves en la vida de job i els posa límit, tant en el temps com en la intensitat</vt:lpstr>
      <vt:lpstr>DÉU ATURA LA PROVA QUE VOL QUAN VOL, I DÓNA LA BENEDICCIÓ QUE VOL QUAN VOL</vt:lpstr>
      <vt:lpstr> - job: íntegre, recte, reverent i apartat del mal  - els visitants de job: el legalisme que porta a la mort</vt:lpstr>
      <vt:lpstr>- La pròpia justícia mai pot portar-nos a merèixer res  - job obté benedicció quan es penedeix de la confiança en la seva pròpia justícia  - job ha parlat rectament de mi (job 42:7)  - Déu perdona els visitants de job per la seva intercessió</vt:lpstr>
      <vt:lpstr>       - ATACAT PELS RELIGIOSOS LEGALISTES  - FIDEL A DÉU ENMIG DEL SOFRIMENT  - SUPERADA LA PROVA, RECUPERA PART DEL QUE HAVIA TINGUT  - INTERCEDEIX PELS PECADORS  </vt:lpstr>
      <vt:lpstr>  JOB 19 JO SÉ QUE EL MEU REDEMPTOR VIU</vt:lpstr>
      <vt:lpstr>- JOB VA REACCIONAR DAVANT DEL SOFRIMENT D’UNA MANERA QUE VA HONRAR DÉU - JOB VA HAVER D’AFRONTAR LA RESPONSABILITAT D’HAVER REPTAT DÉU - ELS VISITANTS DE JOB VAN HAVER D’AFRONTAR LA RESPONSABILITAT D’HAVER UTILITZAT EL NOM I LA LLEI DE DÉU AMB FINALITAT PERVERSA</vt:lpstr>
      <vt:lpstr>ELS SALMS </vt:lpstr>
      <vt:lpstr>150 himnes que abarquen àmpliament tots els temes que estem considerant</vt:lpstr>
      <vt:lpstr>- La manera com déu lliurA david dels seus enemics  - La creació del món  - la manera com va escollir israel i el pacte que hi va fer  - anticipació d’esdeveniments futurs que van acabar succeint</vt:lpstr>
      <vt:lpstr>Diferents salms celebren la llei de déu. L’home de déu medita en la seva llei i l’estima amb profunditat</vt:lpstr>
      <vt:lpstr>EL SALM 119  EL CONCEPTE BÍBLIC DE LA LLEI DE DÉU</vt:lpstr>
      <vt:lpstr>Salms 32 i 51 david reconeix el seu pecat gravíssim. Déu respon amb perdó al cor humil i penedit</vt:lpstr>
      <vt:lpstr>SALM 2: TU ETS EL MEU FILL SALM 22: LA CRUCIFIXIÓ DE JESÚS SALM 69: EM FEREN BEURE VINAGRE SALM 110: TU ETS SACERDOT PER SEMPRE</vt:lpstr>
      <vt:lpstr>SALM 1 DUES MANERES DE VIURE ENTRE LES QUALS S’HA D’ESCOLLIR</vt:lpstr>
      <vt:lpstr>ELS PROVERBIS</vt:lpstr>
      <vt:lpstr>Déu vol governar cadascuna de les àrees de la nostra vida </vt:lpstr>
      <vt:lpstr>La vida sàvia és la de l’home i la dona que compleixen la llei del senyor</vt:lpstr>
      <vt:lpstr>Cada proverbi és un regal per a viure una bona vida</vt:lpstr>
      <vt:lpstr>La vida de crist i el seu caràcter s’ajusten als principis de saviesa del llibre dels proverbis</vt:lpstr>
      <vt:lpstr>Cada lector és responsable d’aplicar els principis de saviesa a la seva vida</vt:lpstr>
      <vt:lpstr>ESTRUCTURA PARAL·LELA D’ALGUNS PROVERBIS: EL DOLENT NO PARA MAI D’ENVEJAR, PERÒ EL JUST NO PARA MAI DE DONAR</vt:lpstr>
      <vt:lpstr>ECLESIASTÈS</vt:lpstr>
      <vt:lpstr>Conclusió del llibre: déu portarà a judici totes les obres, ni que siguin amagades, tant si foren bones com si foren dolentes</vt:lpstr>
      <vt:lpstr>CONCLUSIÓ DEL LLIBRE: REVERENCIA DÉU I GUARDA ELS SEUS MANAMENTS, QUE AIXÒ ÉS CABALMENT SER UN HOME</vt:lpstr>
      <vt:lpstr>No hi ha cap home just a la terra que sempre faci el bé i no pequi mai. Tot i així, per a aquells qui es recordin del seu creador, quan la pols torni a ser de la terra que era, l’esperit tornarà a déu, que el va donar</vt:lpstr>
      <vt:lpstr>El predicador és fill de david  el predicador és rei a jerusalem  el predicador impartia coneixement al poble  déu ho portarà tot a judici</vt:lpstr>
      <vt:lpstr>- Enfocament de vida - Temor de déu - Gaudir de les coses bones de la vida - guardar els manaments de déu - reconèixer que déu ha establert un ordre i un temps per a cada cosa</vt:lpstr>
      <vt:lpstr>El càntic dels càntics</vt:lpstr>
      <vt:lpstr>L’amor romàntic i sexual entre un home i una dona</vt:lpstr>
      <vt:lpstr>EL MATRIMONI COM A TIPUS</vt:lpstr>
      <vt:lpstr>El matrimoni entre un home i una dona que es guarden fidelitat és una institució divina per a totEs LES SOCIETATS DE TOTS ELS TEMPS</vt:lpstr>
      <vt:lpstr>L’exclusivitat en la relació és un manament de la llei de déu.  Cada persona casada i soltera tenen la responsabilitat de respectar-la</vt:lpstr>
      <vt:lpstr>La relació matrimonial és un tipus de la relació entre crist i la seva església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SITUACIÓ DEL POBLE DE DÉU</dc:title>
  <dc:creator>Jordi Ferrón</dc:creator>
  <cp:lastModifiedBy>Jordi Ferrón</cp:lastModifiedBy>
  <cp:revision>37</cp:revision>
  <dcterms:created xsi:type="dcterms:W3CDTF">2019-03-31T18:43:49Z</dcterms:created>
  <dcterms:modified xsi:type="dcterms:W3CDTF">2019-04-05T15:15:22Z</dcterms:modified>
</cp:coreProperties>
</file>